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789F7-3AC0-425C-9E3A-F1AE5C9EE511}" type="doc">
      <dgm:prSet loTypeId="urn:microsoft.com/office/officeart/2005/8/layout/list1" loCatId="list" qsTypeId="urn:microsoft.com/office/officeart/2005/8/quickstyle/3d4" qsCatId="3D" csTypeId="urn:microsoft.com/office/officeart/2005/8/colors/accent6_5" csCatId="accent6"/>
      <dgm:spPr/>
      <dgm:t>
        <a:bodyPr/>
        <a:lstStyle/>
        <a:p>
          <a:endParaRPr lang="tr-TR"/>
        </a:p>
      </dgm:t>
    </dgm:pt>
    <dgm:pt modelId="{1C504399-9001-4AE2-9ED3-C8AD8D3E95FE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Türk Kulak Burun Boğaz ve Baş Boyun Cerrahisi Derneği</a:t>
          </a:r>
          <a:endParaRPr lang="tr-TR" b="1">
            <a:solidFill>
              <a:schemeClr val="tx1"/>
            </a:solidFill>
          </a:endParaRPr>
        </a:p>
      </dgm:t>
    </dgm:pt>
    <dgm:pt modelId="{6F6E5B93-5919-470D-8CF7-46F8CFCE6067}" type="parTrans" cxnId="{7B8045E4-1CAA-4A7F-89BB-BCA688F2C132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3E257DEE-9FA6-4ACD-8D5F-D043AF707C1E}" type="sibTrans" cxnId="{7B8045E4-1CAA-4A7F-89BB-BCA688F2C132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89D91FC2-3EFE-4480-AE65-0A3351F69AB4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Türk Toraks Derneği</a:t>
          </a:r>
          <a:endParaRPr lang="tr-TR" b="1">
            <a:solidFill>
              <a:schemeClr val="tx1"/>
            </a:solidFill>
          </a:endParaRPr>
        </a:p>
      </dgm:t>
    </dgm:pt>
    <dgm:pt modelId="{562684D0-4B08-4A5C-87AC-11F6763CA4DD}" type="parTrans" cxnId="{2EE3D81A-195A-4FD4-9EF8-00309C834CF9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9ADDD937-F4CE-4722-ADDF-CFFB36C9BA4A}" type="sibTrans" cxnId="{2EE3D81A-195A-4FD4-9EF8-00309C834CF9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690395A4-BA76-470D-A21B-FD0D5D1C24A7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Türk Oftalmoloji Derneği</a:t>
          </a:r>
          <a:endParaRPr lang="tr-TR" b="1">
            <a:solidFill>
              <a:schemeClr val="tx1"/>
            </a:solidFill>
          </a:endParaRPr>
        </a:p>
      </dgm:t>
    </dgm:pt>
    <dgm:pt modelId="{FF2901FD-254F-40A4-BB28-9A5B8E42C7E0}" type="sibTrans" cxnId="{07964F59-B54D-4DB9-940D-52DA5A914A65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C5BB3BA-4F6B-494B-A67B-077384BFC81D}" type="parTrans" cxnId="{07964F59-B54D-4DB9-940D-52DA5A914A65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6D17E5E0-617A-42EB-B578-5294874BB2DC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Türk Farmakoloji Derneği</a:t>
          </a:r>
          <a:endParaRPr lang="tr-TR" b="1">
            <a:solidFill>
              <a:schemeClr val="tx1"/>
            </a:solidFill>
          </a:endParaRPr>
        </a:p>
      </dgm:t>
    </dgm:pt>
    <dgm:pt modelId="{459DD383-B5C2-4A88-A677-6FD6864CE71B}" type="sibTrans" cxnId="{8F5390EB-444F-4DF9-B48E-9605B781D2A1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A394A34C-2657-4EB1-AF73-9A60C3AD5D84}" type="parTrans" cxnId="{8F5390EB-444F-4DF9-B48E-9605B781D2A1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EEC46515-FAD0-469A-9FBA-41C6E2BD2B9C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Türkiye Psikiyatri Derneği</a:t>
          </a:r>
          <a:endParaRPr lang="tr-TR" b="1">
            <a:solidFill>
              <a:schemeClr val="tx1"/>
            </a:solidFill>
          </a:endParaRPr>
        </a:p>
      </dgm:t>
    </dgm:pt>
    <dgm:pt modelId="{51BEFAB7-DEAE-49F9-9C99-F1ACFDE7AFEC}" type="sibTrans" cxnId="{D25EF2BE-F248-4B79-8509-CF6F515AC673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BC653225-84B2-4D6B-84B2-0D061C7FE3F6}" type="parTrans" cxnId="{D25EF2BE-F248-4B79-8509-CF6F515AC673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CB97A1D0-F720-4B9D-81D8-7C6F7785719D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Kulak Burun Boğaz ve Baş Boyun Cerrahisi Derneği</a:t>
          </a:r>
          <a:endParaRPr lang="tr-TR" b="1">
            <a:solidFill>
              <a:schemeClr val="tx1"/>
            </a:solidFill>
          </a:endParaRPr>
        </a:p>
      </dgm:t>
    </dgm:pt>
    <dgm:pt modelId="{4D99204A-E7ED-42E6-A278-7C3FBBD8B51B}" type="sibTrans" cxnId="{F51E91FB-C177-4B9B-85EB-7CDFA6AF947D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8BBC76DC-669F-4F2A-BAB5-C9C0D311B6C6}" type="parTrans" cxnId="{F51E91FB-C177-4B9B-85EB-7CDFA6AF947D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E916D0E5-A1A6-4AA9-9B1E-4EEE500FBFED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Adli Tıp Uzmanları Derneği</a:t>
          </a:r>
          <a:endParaRPr lang="tr-TR" b="1">
            <a:solidFill>
              <a:schemeClr val="tx1"/>
            </a:solidFill>
          </a:endParaRPr>
        </a:p>
      </dgm:t>
    </dgm:pt>
    <dgm:pt modelId="{FF73A12C-92A1-42F3-9644-9B40048D27B0}" type="sibTrans" cxnId="{0A623753-50CE-4E1E-937C-A60919075F8B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7A370BE1-CBDA-465E-AA97-2F79E1B91F0A}" type="parTrans" cxnId="{0A623753-50CE-4E1E-937C-A60919075F8B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6CEAE6B-B042-4E16-9336-5EB6F7C624C6}" type="pres">
      <dgm:prSet presAssocID="{91C789F7-3AC0-425C-9E3A-F1AE5C9EE5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D15310-C394-4284-ABE6-E23765039B9D}" type="pres">
      <dgm:prSet presAssocID="{E916D0E5-A1A6-4AA9-9B1E-4EEE500FBFED}" presName="parentLin" presStyleCnt="0"/>
      <dgm:spPr/>
    </dgm:pt>
    <dgm:pt modelId="{D064C3B2-F475-4245-B21B-D5D2AF051F1C}" type="pres">
      <dgm:prSet presAssocID="{E916D0E5-A1A6-4AA9-9B1E-4EEE500FBFED}" presName="parentLeftMargin" presStyleLbl="node1" presStyleIdx="0" presStyleCnt="7"/>
      <dgm:spPr/>
      <dgm:t>
        <a:bodyPr/>
        <a:lstStyle/>
        <a:p>
          <a:endParaRPr lang="tr-TR"/>
        </a:p>
      </dgm:t>
    </dgm:pt>
    <dgm:pt modelId="{825C6360-FEA3-40EB-90B7-DA7779427227}" type="pres">
      <dgm:prSet presAssocID="{E916D0E5-A1A6-4AA9-9B1E-4EEE500FBFE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80B00-DDBB-447F-BB0E-16C68A636182}" type="pres">
      <dgm:prSet presAssocID="{E916D0E5-A1A6-4AA9-9B1E-4EEE500FBFED}" presName="negativeSpace" presStyleCnt="0"/>
      <dgm:spPr/>
    </dgm:pt>
    <dgm:pt modelId="{E7598FB7-4355-4DA3-882B-D9B9648E19B2}" type="pres">
      <dgm:prSet presAssocID="{E916D0E5-A1A6-4AA9-9B1E-4EEE500FBFED}" presName="childText" presStyleLbl="conFgAcc1" presStyleIdx="0" presStyleCnt="7">
        <dgm:presLayoutVars>
          <dgm:bulletEnabled val="1"/>
        </dgm:presLayoutVars>
      </dgm:prSet>
      <dgm:spPr/>
    </dgm:pt>
    <dgm:pt modelId="{3D267972-F3FF-4B7D-9943-F66FAA0A4CAD}" type="pres">
      <dgm:prSet presAssocID="{FF73A12C-92A1-42F3-9644-9B40048D27B0}" presName="spaceBetweenRectangles" presStyleCnt="0"/>
      <dgm:spPr/>
    </dgm:pt>
    <dgm:pt modelId="{26170AB9-DAA8-4FF3-8C1B-2231E2EC950E}" type="pres">
      <dgm:prSet presAssocID="{CB97A1D0-F720-4B9D-81D8-7C6F7785719D}" presName="parentLin" presStyleCnt="0"/>
      <dgm:spPr/>
    </dgm:pt>
    <dgm:pt modelId="{D812F349-1809-4CC6-B361-068A29E66DFB}" type="pres">
      <dgm:prSet presAssocID="{CB97A1D0-F720-4B9D-81D8-7C6F7785719D}" presName="parentLeftMargin" presStyleLbl="node1" presStyleIdx="0" presStyleCnt="7"/>
      <dgm:spPr/>
      <dgm:t>
        <a:bodyPr/>
        <a:lstStyle/>
        <a:p>
          <a:endParaRPr lang="tr-TR"/>
        </a:p>
      </dgm:t>
    </dgm:pt>
    <dgm:pt modelId="{A9F2EBBB-1D99-41E0-949E-DAA63CD1E84F}" type="pres">
      <dgm:prSet presAssocID="{CB97A1D0-F720-4B9D-81D8-7C6F7785719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93F3E2-EDE6-44A1-965A-788E084E0D3B}" type="pres">
      <dgm:prSet presAssocID="{CB97A1D0-F720-4B9D-81D8-7C6F7785719D}" presName="negativeSpace" presStyleCnt="0"/>
      <dgm:spPr/>
    </dgm:pt>
    <dgm:pt modelId="{047E4BD8-CC33-43D6-B881-16EEF3D178A0}" type="pres">
      <dgm:prSet presAssocID="{CB97A1D0-F720-4B9D-81D8-7C6F7785719D}" presName="childText" presStyleLbl="conFgAcc1" presStyleIdx="1" presStyleCnt="7">
        <dgm:presLayoutVars>
          <dgm:bulletEnabled val="1"/>
        </dgm:presLayoutVars>
      </dgm:prSet>
      <dgm:spPr/>
    </dgm:pt>
    <dgm:pt modelId="{D2152A8C-B727-4DA4-8379-24D250828782}" type="pres">
      <dgm:prSet presAssocID="{4D99204A-E7ED-42E6-A278-7C3FBBD8B51B}" presName="spaceBetweenRectangles" presStyleCnt="0"/>
      <dgm:spPr/>
    </dgm:pt>
    <dgm:pt modelId="{0F33EB6B-23E6-4BCC-B537-E06DDB267CCC}" type="pres">
      <dgm:prSet presAssocID="{EEC46515-FAD0-469A-9FBA-41C6E2BD2B9C}" presName="parentLin" presStyleCnt="0"/>
      <dgm:spPr/>
    </dgm:pt>
    <dgm:pt modelId="{5FB44F01-55EA-4456-AAAC-8FC9CBEE2A28}" type="pres">
      <dgm:prSet presAssocID="{EEC46515-FAD0-469A-9FBA-41C6E2BD2B9C}" presName="parentLeftMargin" presStyleLbl="node1" presStyleIdx="1" presStyleCnt="7"/>
      <dgm:spPr/>
      <dgm:t>
        <a:bodyPr/>
        <a:lstStyle/>
        <a:p>
          <a:endParaRPr lang="tr-TR"/>
        </a:p>
      </dgm:t>
    </dgm:pt>
    <dgm:pt modelId="{9C643D11-A23E-42E4-974B-FDB1CA035E12}" type="pres">
      <dgm:prSet presAssocID="{EEC46515-FAD0-469A-9FBA-41C6E2BD2B9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05A284-9C90-4592-ABEE-E3C71BEAFB05}" type="pres">
      <dgm:prSet presAssocID="{EEC46515-FAD0-469A-9FBA-41C6E2BD2B9C}" presName="negativeSpace" presStyleCnt="0"/>
      <dgm:spPr/>
    </dgm:pt>
    <dgm:pt modelId="{39949BCC-A90B-44BC-9C1B-438C5C220270}" type="pres">
      <dgm:prSet presAssocID="{EEC46515-FAD0-469A-9FBA-41C6E2BD2B9C}" presName="childText" presStyleLbl="conFgAcc1" presStyleIdx="2" presStyleCnt="7">
        <dgm:presLayoutVars>
          <dgm:bulletEnabled val="1"/>
        </dgm:presLayoutVars>
      </dgm:prSet>
      <dgm:spPr/>
    </dgm:pt>
    <dgm:pt modelId="{1F6E5834-58DF-45FC-8C74-61E98154DF52}" type="pres">
      <dgm:prSet presAssocID="{51BEFAB7-DEAE-49F9-9C99-F1ACFDE7AFEC}" presName="spaceBetweenRectangles" presStyleCnt="0"/>
      <dgm:spPr/>
    </dgm:pt>
    <dgm:pt modelId="{97057C4C-DAB9-4F0D-BF00-F2A34B0F204B}" type="pres">
      <dgm:prSet presAssocID="{6D17E5E0-617A-42EB-B578-5294874BB2DC}" presName="parentLin" presStyleCnt="0"/>
      <dgm:spPr/>
    </dgm:pt>
    <dgm:pt modelId="{F9337AAC-E770-4E62-9189-1C3DB006B893}" type="pres">
      <dgm:prSet presAssocID="{6D17E5E0-617A-42EB-B578-5294874BB2DC}" presName="parentLeftMargin" presStyleLbl="node1" presStyleIdx="2" presStyleCnt="7"/>
      <dgm:spPr/>
      <dgm:t>
        <a:bodyPr/>
        <a:lstStyle/>
        <a:p>
          <a:endParaRPr lang="tr-TR"/>
        </a:p>
      </dgm:t>
    </dgm:pt>
    <dgm:pt modelId="{D3A03494-7344-4831-85BE-31CC07B2CA00}" type="pres">
      <dgm:prSet presAssocID="{6D17E5E0-617A-42EB-B578-5294874BB2D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3C63DB-0318-4AA4-833F-4C8F307C1208}" type="pres">
      <dgm:prSet presAssocID="{6D17E5E0-617A-42EB-B578-5294874BB2DC}" presName="negativeSpace" presStyleCnt="0"/>
      <dgm:spPr/>
    </dgm:pt>
    <dgm:pt modelId="{BE7FC9E9-4DB7-4B35-93C3-85760BD6AE8D}" type="pres">
      <dgm:prSet presAssocID="{6D17E5E0-617A-42EB-B578-5294874BB2DC}" presName="childText" presStyleLbl="conFgAcc1" presStyleIdx="3" presStyleCnt="7">
        <dgm:presLayoutVars>
          <dgm:bulletEnabled val="1"/>
        </dgm:presLayoutVars>
      </dgm:prSet>
      <dgm:spPr/>
    </dgm:pt>
    <dgm:pt modelId="{21351B77-E19B-41DD-B4EB-3A44ED2B8FB6}" type="pres">
      <dgm:prSet presAssocID="{459DD383-B5C2-4A88-A677-6FD6864CE71B}" presName="spaceBetweenRectangles" presStyleCnt="0"/>
      <dgm:spPr/>
    </dgm:pt>
    <dgm:pt modelId="{81CD6A34-DD03-465C-BD30-8B9DFED6530C}" type="pres">
      <dgm:prSet presAssocID="{690395A4-BA76-470D-A21B-FD0D5D1C24A7}" presName="parentLin" presStyleCnt="0"/>
      <dgm:spPr/>
    </dgm:pt>
    <dgm:pt modelId="{4CD3A0AB-B1DF-477C-8696-18AB27488997}" type="pres">
      <dgm:prSet presAssocID="{690395A4-BA76-470D-A21B-FD0D5D1C24A7}" presName="parentLeftMargin" presStyleLbl="node1" presStyleIdx="3" presStyleCnt="7"/>
      <dgm:spPr/>
      <dgm:t>
        <a:bodyPr/>
        <a:lstStyle/>
        <a:p>
          <a:endParaRPr lang="tr-TR"/>
        </a:p>
      </dgm:t>
    </dgm:pt>
    <dgm:pt modelId="{32CEB5FD-3855-4110-9E94-E688E8E08D93}" type="pres">
      <dgm:prSet presAssocID="{690395A4-BA76-470D-A21B-FD0D5D1C24A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4F79C4-80CA-4B15-97A1-55C620E8B176}" type="pres">
      <dgm:prSet presAssocID="{690395A4-BA76-470D-A21B-FD0D5D1C24A7}" presName="negativeSpace" presStyleCnt="0"/>
      <dgm:spPr/>
    </dgm:pt>
    <dgm:pt modelId="{B75960FB-6DA4-4732-A851-C17BEA37B406}" type="pres">
      <dgm:prSet presAssocID="{690395A4-BA76-470D-A21B-FD0D5D1C24A7}" presName="childText" presStyleLbl="conFgAcc1" presStyleIdx="4" presStyleCnt="7">
        <dgm:presLayoutVars>
          <dgm:bulletEnabled val="1"/>
        </dgm:presLayoutVars>
      </dgm:prSet>
      <dgm:spPr/>
    </dgm:pt>
    <dgm:pt modelId="{4BD7908B-2723-4772-8024-183F242D2C1E}" type="pres">
      <dgm:prSet presAssocID="{FF2901FD-254F-40A4-BB28-9A5B8E42C7E0}" presName="spaceBetweenRectangles" presStyleCnt="0"/>
      <dgm:spPr/>
    </dgm:pt>
    <dgm:pt modelId="{928959CC-9F12-49A5-8D8F-D854D06A93E0}" type="pres">
      <dgm:prSet presAssocID="{1C504399-9001-4AE2-9ED3-C8AD8D3E95FE}" presName="parentLin" presStyleCnt="0"/>
      <dgm:spPr/>
    </dgm:pt>
    <dgm:pt modelId="{8FD89502-715B-4C85-876B-DD8A6F5D4A5A}" type="pres">
      <dgm:prSet presAssocID="{1C504399-9001-4AE2-9ED3-C8AD8D3E95FE}" presName="parentLeftMargin" presStyleLbl="node1" presStyleIdx="4" presStyleCnt="7"/>
      <dgm:spPr/>
      <dgm:t>
        <a:bodyPr/>
        <a:lstStyle/>
        <a:p>
          <a:endParaRPr lang="tr-TR"/>
        </a:p>
      </dgm:t>
    </dgm:pt>
    <dgm:pt modelId="{5B0D476D-D82F-4F91-9307-BD0431599A78}" type="pres">
      <dgm:prSet presAssocID="{1C504399-9001-4AE2-9ED3-C8AD8D3E95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329307-E188-4DE4-ADB9-F330AF87B66E}" type="pres">
      <dgm:prSet presAssocID="{1C504399-9001-4AE2-9ED3-C8AD8D3E95FE}" presName="negativeSpace" presStyleCnt="0"/>
      <dgm:spPr/>
    </dgm:pt>
    <dgm:pt modelId="{0EA16C09-586C-4932-8DE2-2B0C64AE9646}" type="pres">
      <dgm:prSet presAssocID="{1C504399-9001-4AE2-9ED3-C8AD8D3E95FE}" presName="childText" presStyleLbl="conFgAcc1" presStyleIdx="5" presStyleCnt="7">
        <dgm:presLayoutVars>
          <dgm:bulletEnabled val="1"/>
        </dgm:presLayoutVars>
      </dgm:prSet>
      <dgm:spPr/>
    </dgm:pt>
    <dgm:pt modelId="{59401994-BB0A-473F-AC1B-232674AD0FE3}" type="pres">
      <dgm:prSet presAssocID="{3E257DEE-9FA6-4ACD-8D5F-D043AF707C1E}" presName="spaceBetweenRectangles" presStyleCnt="0"/>
      <dgm:spPr/>
    </dgm:pt>
    <dgm:pt modelId="{ABD131A9-F5AE-4241-9C0B-8423DCF1B6F7}" type="pres">
      <dgm:prSet presAssocID="{89D91FC2-3EFE-4480-AE65-0A3351F69AB4}" presName="parentLin" presStyleCnt="0"/>
      <dgm:spPr/>
    </dgm:pt>
    <dgm:pt modelId="{F1B99EE0-23E2-4B08-A12F-37007CA7A841}" type="pres">
      <dgm:prSet presAssocID="{89D91FC2-3EFE-4480-AE65-0A3351F69AB4}" presName="parentLeftMargin" presStyleLbl="node1" presStyleIdx="5" presStyleCnt="7"/>
      <dgm:spPr/>
      <dgm:t>
        <a:bodyPr/>
        <a:lstStyle/>
        <a:p>
          <a:endParaRPr lang="tr-TR"/>
        </a:p>
      </dgm:t>
    </dgm:pt>
    <dgm:pt modelId="{CAB3F1E4-60C7-457E-BFB8-F6388CD4CFEB}" type="pres">
      <dgm:prSet presAssocID="{89D91FC2-3EFE-4480-AE65-0A3351F69AB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0FD436-C6C0-4CDA-B707-42BA0C230AB7}" type="pres">
      <dgm:prSet presAssocID="{89D91FC2-3EFE-4480-AE65-0A3351F69AB4}" presName="negativeSpace" presStyleCnt="0"/>
      <dgm:spPr/>
    </dgm:pt>
    <dgm:pt modelId="{F924B18E-3C5B-45A7-95FB-FE311AD66003}" type="pres">
      <dgm:prSet presAssocID="{89D91FC2-3EFE-4480-AE65-0A3351F69AB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B15D3C1-D16D-49B6-835D-7BC284099C8E}" type="presOf" srcId="{6D17E5E0-617A-42EB-B578-5294874BB2DC}" destId="{F9337AAC-E770-4E62-9189-1C3DB006B893}" srcOrd="0" destOrd="0" presId="urn:microsoft.com/office/officeart/2005/8/layout/list1"/>
    <dgm:cxn modelId="{44E18993-AEAE-4B6D-80F0-339FA3651F59}" type="presOf" srcId="{91C789F7-3AC0-425C-9E3A-F1AE5C9EE511}" destId="{F6CEAE6B-B042-4E16-9336-5EB6F7C624C6}" srcOrd="0" destOrd="0" presId="urn:microsoft.com/office/officeart/2005/8/layout/list1"/>
    <dgm:cxn modelId="{07964F59-B54D-4DB9-940D-52DA5A914A65}" srcId="{91C789F7-3AC0-425C-9E3A-F1AE5C9EE511}" destId="{690395A4-BA76-470D-A21B-FD0D5D1C24A7}" srcOrd="4" destOrd="0" parTransId="{FC5BB3BA-4F6B-494B-A67B-077384BFC81D}" sibTransId="{FF2901FD-254F-40A4-BB28-9A5B8E42C7E0}"/>
    <dgm:cxn modelId="{FA444829-A3E1-4277-AF63-D01296FE9B67}" type="presOf" srcId="{89D91FC2-3EFE-4480-AE65-0A3351F69AB4}" destId="{CAB3F1E4-60C7-457E-BFB8-F6388CD4CFEB}" srcOrd="1" destOrd="0" presId="urn:microsoft.com/office/officeart/2005/8/layout/list1"/>
    <dgm:cxn modelId="{4A848EE9-36CC-4A90-A2DE-54DC85071B5F}" type="presOf" srcId="{89D91FC2-3EFE-4480-AE65-0A3351F69AB4}" destId="{F1B99EE0-23E2-4B08-A12F-37007CA7A841}" srcOrd="0" destOrd="0" presId="urn:microsoft.com/office/officeart/2005/8/layout/list1"/>
    <dgm:cxn modelId="{43792621-EF10-4501-B426-B16E6EADF4ED}" type="presOf" srcId="{1C504399-9001-4AE2-9ED3-C8AD8D3E95FE}" destId="{8FD89502-715B-4C85-876B-DD8A6F5D4A5A}" srcOrd="0" destOrd="0" presId="urn:microsoft.com/office/officeart/2005/8/layout/list1"/>
    <dgm:cxn modelId="{2EE3D81A-195A-4FD4-9EF8-00309C834CF9}" srcId="{91C789F7-3AC0-425C-9E3A-F1AE5C9EE511}" destId="{89D91FC2-3EFE-4480-AE65-0A3351F69AB4}" srcOrd="6" destOrd="0" parTransId="{562684D0-4B08-4A5C-87AC-11F6763CA4DD}" sibTransId="{9ADDD937-F4CE-4722-ADDF-CFFB36C9BA4A}"/>
    <dgm:cxn modelId="{3A643AC6-BA8F-4968-BB8B-84CE930E3F1F}" type="presOf" srcId="{CB97A1D0-F720-4B9D-81D8-7C6F7785719D}" destId="{D812F349-1809-4CC6-B361-068A29E66DFB}" srcOrd="0" destOrd="0" presId="urn:microsoft.com/office/officeart/2005/8/layout/list1"/>
    <dgm:cxn modelId="{FB713AB8-9E82-40E8-87BD-D342C9A2FA95}" type="presOf" srcId="{690395A4-BA76-470D-A21B-FD0D5D1C24A7}" destId="{4CD3A0AB-B1DF-477C-8696-18AB27488997}" srcOrd="0" destOrd="0" presId="urn:microsoft.com/office/officeart/2005/8/layout/list1"/>
    <dgm:cxn modelId="{96BC0740-9D1D-4C1F-8670-68CDDB97621D}" type="presOf" srcId="{1C504399-9001-4AE2-9ED3-C8AD8D3E95FE}" destId="{5B0D476D-D82F-4F91-9307-BD0431599A78}" srcOrd="1" destOrd="0" presId="urn:microsoft.com/office/officeart/2005/8/layout/list1"/>
    <dgm:cxn modelId="{1770D055-554C-4628-B001-22469D06A6A4}" type="presOf" srcId="{E916D0E5-A1A6-4AA9-9B1E-4EEE500FBFED}" destId="{825C6360-FEA3-40EB-90B7-DA7779427227}" srcOrd="1" destOrd="0" presId="urn:microsoft.com/office/officeart/2005/8/layout/list1"/>
    <dgm:cxn modelId="{136A38C7-4B6E-44E5-BF1A-0CF68804A197}" type="presOf" srcId="{CB97A1D0-F720-4B9D-81D8-7C6F7785719D}" destId="{A9F2EBBB-1D99-41E0-949E-DAA63CD1E84F}" srcOrd="1" destOrd="0" presId="urn:microsoft.com/office/officeart/2005/8/layout/list1"/>
    <dgm:cxn modelId="{F51E91FB-C177-4B9B-85EB-7CDFA6AF947D}" srcId="{91C789F7-3AC0-425C-9E3A-F1AE5C9EE511}" destId="{CB97A1D0-F720-4B9D-81D8-7C6F7785719D}" srcOrd="1" destOrd="0" parTransId="{8BBC76DC-669F-4F2A-BAB5-C9C0D311B6C6}" sibTransId="{4D99204A-E7ED-42E6-A278-7C3FBBD8B51B}"/>
    <dgm:cxn modelId="{D25EF2BE-F248-4B79-8509-CF6F515AC673}" srcId="{91C789F7-3AC0-425C-9E3A-F1AE5C9EE511}" destId="{EEC46515-FAD0-469A-9FBA-41C6E2BD2B9C}" srcOrd="2" destOrd="0" parTransId="{BC653225-84B2-4D6B-84B2-0D061C7FE3F6}" sibTransId="{51BEFAB7-DEAE-49F9-9C99-F1ACFDE7AFEC}"/>
    <dgm:cxn modelId="{D42FE46B-5980-4407-979D-5B9F94787941}" type="presOf" srcId="{E916D0E5-A1A6-4AA9-9B1E-4EEE500FBFED}" destId="{D064C3B2-F475-4245-B21B-D5D2AF051F1C}" srcOrd="0" destOrd="0" presId="urn:microsoft.com/office/officeart/2005/8/layout/list1"/>
    <dgm:cxn modelId="{0A623753-50CE-4E1E-937C-A60919075F8B}" srcId="{91C789F7-3AC0-425C-9E3A-F1AE5C9EE511}" destId="{E916D0E5-A1A6-4AA9-9B1E-4EEE500FBFED}" srcOrd="0" destOrd="0" parTransId="{7A370BE1-CBDA-465E-AA97-2F79E1B91F0A}" sibTransId="{FF73A12C-92A1-42F3-9644-9B40048D27B0}"/>
    <dgm:cxn modelId="{4DCC42A4-A024-4FA3-9A4F-91DD6B70F1C9}" type="presOf" srcId="{6D17E5E0-617A-42EB-B578-5294874BB2DC}" destId="{D3A03494-7344-4831-85BE-31CC07B2CA00}" srcOrd="1" destOrd="0" presId="urn:microsoft.com/office/officeart/2005/8/layout/list1"/>
    <dgm:cxn modelId="{8F5390EB-444F-4DF9-B48E-9605B781D2A1}" srcId="{91C789F7-3AC0-425C-9E3A-F1AE5C9EE511}" destId="{6D17E5E0-617A-42EB-B578-5294874BB2DC}" srcOrd="3" destOrd="0" parTransId="{A394A34C-2657-4EB1-AF73-9A60C3AD5D84}" sibTransId="{459DD383-B5C2-4A88-A677-6FD6864CE71B}"/>
    <dgm:cxn modelId="{7B8045E4-1CAA-4A7F-89BB-BCA688F2C132}" srcId="{91C789F7-3AC0-425C-9E3A-F1AE5C9EE511}" destId="{1C504399-9001-4AE2-9ED3-C8AD8D3E95FE}" srcOrd="5" destOrd="0" parTransId="{6F6E5B93-5919-470D-8CF7-46F8CFCE6067}" sibTransId="{3E257DEE-9FA6-4ACD-8D5F-D043AF707C1E}"/>
    <dgm:cxn modelId="{5F868784-42B3-4803-9C56-5378C5BFACD9}" type="presOf" srcId="{690395A4-BA76-470D-A21B-FD0D5D1C24A7}" destId="{32CEB5FD-3855-4110-9E94-E688E8E08D93}" srcOrd="1" destOrd="0" presId="urn:microsoft.com/office/officeart/2005/8/layout/list1"/>
    <dgm:cxn modelId="{683AA1D9-2C39-4AB2-B75A-EC10B73C1E71}" type="presOf" srcId="{EEC46515-FAD0-469A-9FBA-41C6E2BD2B9C}" destId="{5FB44F01-55EA-4456-AAAC-8FC9CBEE2A28}" srcOrd="0" destOrd="0" presId="urn:microsoft.com/office/officeart/2005/8/layout/list1"/>
    <dgm:cxn modelId="{FE3D5757-277E-4B91-B651-9C42F71926A7}" type="presOf" srcId="{EEC46515-FAD0-469A-9FBA-41C6E2BD2B9C}" destId="{9C643D11-A23E-42E4-974B-FDB1CA035E12}" srcOrd="1" destOrd="0" presId="urn:microsoft.com/office/officeart/2005/8/layout/list1"/>
    <dgm:cxn modelId="{7565906F-18D7-40B1-A7F2-A2235932AFE7}" type="presParOf" srcId="{F6CEAE6B-B042-4E16-9336-5EB6F7C624C6}" destId="{76D15310-C394-4284-ABE6-E23765039B9D}" srcOrd="0" destOrd="0" presId="urn:microsoft.com/office/officeart/2005/8/layout/list1"/>
    <dgm:cxn modelId="{5E58B6A9-CCC9-4151-B0CB-5F23D91DCFAB}" type="presParOf" srcId="{76D15310-C394-4284-ABE6-E23765039B9D}" destId="{D064C3B2-F475-4245-B21B-D5D2AF051F1C}" srcOrd="0" destOrd="0" presId="urn:microsoft.com/office/officeart/2005/8/layout/list1"/>
    <dgm:cxn modelId="{90B47962-61F4-4F07-8BC2-B5E7BCF75B5E}" type="presParOf" srcId="{76D15310-C394-4284-ABE6-E23765039B9D}" destId="{825C6360-FEA3-40EB-90B7-DA7779427227}" srcOrd="1" destOrd="0" presId="urn:microsoft.com/office/officeart/2005/8/layout/list1"/>
    <dgm:cxn modelId="{4AA47493-6298-4515-B11E-86CB47CBE0D1}" type="presParOf" srcId="{F6CEAE6B-B042-4E16-9336-5EB6F7C624C6}" destId="{D2980B00-DDBB-447F-BB0E-16C68A636182}" srcOrd="1" destOrd="0" presId="urn:microsoft.com/office/officeart/2005/8/layout/list1"/>
    <dgm:cxn modelId="{4A441D82-A006-4556-A5EB-589FAD5A0C9C}" type="presParOf" srcId="{F6CEAE6B-B042-4E16-9336-5EB6F7C624C6}" destId="{E7598FB7-4355-4DA3-882B-D9B9648E19B2}" srcOrd="2" destOrd="0" presId="urn:microsoft.com/office/officeart/2005/8/layout/list1"/>
    <dgm:cxn modelId="{C18FA742-EA36-4E04-A0F5-DF689A9C40FE}" type="presParOf" srcId="{F6CEAE6B-B042-4E16-9336-5EB6F7C624C6}" destId="{3D267972-F3FF-4B7D-9943-F66FAA0A4CAD}" srcOrd="3" destOrd="0" presId="urn:microsoft.com/office/officeart/2005/8/layout/list1"/>
    <dgm:cxn modelId="{CCB13B07-3261-4B7C-BA70-07DC44D4208A}" type="presParOf" srcId="{F6CEAE6B-B042-4E16-9336-5EB6F7C624C6}" destId="{26170AB9-DAA8-4FF3-8C1B-2231E2EC950E}" srcOrd="4" destOrd="0" presId="urn:microsoft.com/office/officeart/2005/8/layout/list1"/>
    <dgm:cxn modelId="{D0606CCB-2CD4-49D6-BB9D-3A2525B955E2}" type="presParOf" srcId="{26170AB9-DAA8-4FF3-8C1B-2231E2EC950E}" destId="{D812F349-1809-4CC6-B361-068A29E66DFB}" srcOrd="0" destOrd="0" presId="urn:microsoft.com/office/officeart/2005/8/layout/list1"/>
    <dgm:cxn modelId="{249D09D9-C77A-421B-9376-E2D8CCB5A616}" type="presParOf" srcId="{26170AB9-DAA8-4FF3-8C1B-2231E2EC950E}" destId="{A9F2EBBB-1D99-41E0-949E-DAA63CD1E84F}" srcOrd="1" destOrd="0" presId="urn:microsoft.com/office/officeart/2005/8/layout/list1"/>
    <dgm:cxn modelId="{F75AD0EB-B095-40D0-95D2-E5A93079E4EB}" type="presParOf" srcId="{F6CEAE6B-B042-4E16-9336-5EB6F7C624C6}" destId="{3E93F3E2-EDE6-44A1-965A-788E084E0D3B}" srcOrd="5" destOrd="0" presId="urn:microsoft.com/office/officeart/2005/8/layout/list1"/>
    <dgm:cxn modelId="{A34CCD43-EBD5-4AF4-AEB3-7212F4E2F4ED}" type="presParOf" srcId="{F6CEAE6B-B042-4E16-9336-5EB6F7C624C6}" destId="{047E4BD8-CC33-43D6-B881-16EEF3D178A0}" srcOrd="6" destOrd="0" presId="urn:microsoft.com/office/officeart/2005/8/layout/list1"/>
    <dgm:cxn modelId="{497689C1-BA41-4E48-8B1B-6C6F2DA46A6F}" type="presParOf" srcId="{F6CEAE6B-B042-4E16-9336-5EB6F7C624C6}" destId="{D2152A8C-B727-4DA4-8379-24D250828782}" srcOrd="7" destOrd="0" presId="urn:microsoft.com/office/officeart/2005/8/layout/list1"/>
    <dgm:cxn modelId="{E16129BA-61E8-4ACB-BC72-95022814DE89}" type="presParOf" srcId="{F6CEAE6B-B042-4E16-9336-5EB6F7C624C6}" destId="{0F33EB6B-23E6-4BCC-B537-E06DDB267CCC}" srcOrd="8" destOrd="0" presId="urn:microsoft.com/office/officeart/2005/8/layout/list1"/>
    <dgm:cxn modelId="{03460246-33EF-4D4B-9F9A-2B702CF3C951}" type="presParOf" srcId="{0F33EB6B-23E6-4BCC-B537-E06DDB267CCC}" destId="{5FB44F01-55EA-4456-AAAC-8FC9CBEE2A28}" srcOrd="0" destOrd="0" presId="urn:microsoft.com/office/officeart/2005/8/layout/list1"/>
    <dgm:cxn modelId="{A9E7B475-A3CB-49A8-92D2-D3EB08E8374F}" type="presParOf" srcId="{0F33EB6B-23E6-4BCC-B537-E06DDB267CCC}" destId="{9C643D11-A23E-42E4-974B-FDB1CA035E12}" srcOrd="1" destOrd="0" presId="urn:microsoft.com/office/officeart/2005/8/layout/list1"/>
    <dgm:cxn modelId="{F31A2082-7C9E-4A5B-AE26-6829A3AEBA2B}" type="presParOf" srcId="{F6CEAE6B-B042-4E16-9336-5EB6F7C624C6}" destId="{D305A284-9C90-4592-ABEE-E3C71BEAFB05}" srcOrd="9" destOrd="0" presId="urn:microsoft.com/office/officeart/2005/8/layout/list1"/>
    <dgm:cxn modelId="{4BA249D8-5205-4527-93DB-FD7104AE562E}" type="presParOf" srcId="{F6CEAE6B-B042-4E16-9336-5EB6F7C624C6}" destId="{39949BCC-A90B-44BC-9C1B-438C5C220270}" srcOrd="10" destOrd="0" presId="urn:microsoft.com/office/officeart/2005/8/layout/list1"/>
    <dgm:cxn modelId="{86664508-0821-4579-9D08-7F552AA7F58D}" type="presParOf" srcId="{F6CEAE6B-B042-4E16-9336-5EB6F7C624C6}" destId="{1F6E5834-58DF-45FC-8C74-61E98154DF52}" srcOrd="11" destOrd="0" presId="urn:microsoft.com/office/officeart/2005/8/layout/list1"/>
    <dgm:cxn modelId="{616D4BB7-7864-4439-B7CA-3A0D45919A23}" type="presParOf" srcId="{F6CEAE6B-B042-4E16-9336-5EB6F7C624C6}" destId="{97057C4C-DAB9-4F0D-BF00-F2A34B0F204B}" srcOrd="12" destOrd="0" presId="urn:microsoft.com/office/officeart/2005/8/layout/list1"/>
    <dgm:cxn modelId="{542DB3FE-E78B-457B-98C0-13363BE966B6}" type="presParOf" srcId="{97057C4C-DAB9-4F0D-BF00-F2A34B0F204B}" destId="{F9337AAC-E770-4E62-9189-1C3DB006B893}" srcOrd="0" destOrd="0" presId="urn:microsoft.com/office/officeart/2005/8/layout/list1"/>
    <dgm:cxn modelId="{ADE5EE5E-CBCE-4845-B676-5AB41BF1F4C8}" type="presParOf" srcId="{97057C4C-DAB9-4F0D-BF00-F2A34B0F204B}" destId="{D3A03494-7344-4831-85BE-31CC07B2CA00}" srcOrd="1" destOrd="0" presId="urn:microsoft.com/office/officeart/2005/8/layout/list1"/>
    <dgm:cxn modelId="{CE1B8407-52B5-42E6-A4BE-09F81E32A6F0}" type="presParOf" srcId="{F6CEAE6B-B042-4E16-9336-5EB6F7C624C6}" destId="{473C63DB-0318-4AA4-833F-4C8F307C1208}" srcOrd="13" destOrd="0" presId="urn:microsoft.com/office/officeart/2005/8/layout/list1"/>
    <dgm:cxn modelId="{396E4FA4-4AE8-488E-82DD-1F15BA831041}" type="presParOf" srcId="{F6CEAE6B-B042-4E16-9336-5EB6F7C624C6}" destId="{BE7FC9E9-4DB7-4B35-93C3-85760BD6AE8D}" srcOrd="14" destOrd="0" presId="urn:microsoft.com/office/officeart/2005/8/layout/list1"/>
    <dgm:cxn modelId="{322B304D-EA29-4AEE-9A5C-D2FFD9564971}" type="presParOf" srcId="{F6CEAE6B-B042-4E16-9336-5EB6F7C624C6}" destId="{21351B77-E19B-41DD-B4EB-3A44ED2B8FB6}" srcOrd="15" destOrd="0" presId="urn:microsoft.com/office/officeart/2005/8/layout/list1"/>
    <dgm:cxn modelId="{CB167474-32CC-4639-AEF0-075BBE100A34}" type="presParOf" srcId="{F6CEAE6B-B042-4E16-9336-5EB6F7C624C6}" destId="{81CD6A34-DD03-465C-BD30-8B9DFED6530C}" srcOrd="16" destOrd="0" presId="urn:microsoft.com/office/officeart/2005/8/layout/list1"/>
    <dgm:cxn modelId="{1164F607-6FAA-4F89-9395-6B6455DB30C3}" type="presParOf" srcId="{81CD6A34-DD03-465C-BD30-8B9DFED6530C}" destId="{4CD3A0AB-B1DF-477C-8696-18AB27488997}" srcOrd="0" destOrd="0" presId="urn:microsoft.com/office/officeart/2005/8/layout/list1"/>
    <dgm:cxn modelId="{DACBF100-B8A7-42E1-B837-B687FE7826E2}" type="presParOf" srcId="{81CD6A34-DD03-465C-BD30-8B9DFED6530C}" destId="{32CEB5FD-3855-4110-9E94-E688E8E08D93}" srcOrd="1" destOrd="0" presId="urn:microsoft.com/office/officeart/2005/8/layout/list1"/>
    <dgm:cxn modelId="{6420D627-0DA9-4020-BC11-4F05DE44224F}" type="presParOf" srcId="{F6CEAE6B-B042-4E16-9336-5EB6F7C624C6}" destId="{FA4F79C4-80CA-4B15-97A1-55C620E8B176}" srcOrd="17" destOrd="0" presId="urn:microsoft.com/office/officeart/2005/8/layout/list1"/>
    <dgm:cxn modelId="{DE62EFFA-32DE-4B56-8F97-D48EE9DA1618}" type="presParOf" srcId="{F6CEAE6B-B042-4E16-9336-5EB6F7C624C6}" destId="{B75960FB-6DA4-4732-A851-C17BEA37B406}" srcOrd="18" destOrd="0" presId="urn:microsoft.com/office/officeart/2005/8/layout/list1"/>
    <dgm:cxn modelId="{1D754C7A-32A8-4690-B6FA-276956DA536E}" type="presParOf" srcId="{F6CEAE6B-B042-4E16-9336-5EB6F7C624C6}" destId="{4BD7908B-2723-4772-8024-183F242D2C1E}" srcOrd="19" destOrd="0" presId="urn:microsoft.com/office/officeart/2005/8/layout/list1"/>
    <dgm:cxn modelId="{9E9089DE-6317-4D13-8284-1E4341EBD97C}" type="presParOf" srcId="{F6CEAE6B-B042-4E16-9336-5EB6F7C624C6}" destId="{928959CC-9F12-49A5-8D8F-D854D06A93E0}" srcOrd="20" destOrd="0" presId="urn:microsoft.com/office/officeart/2005/8/layout/list1"/>
    <dgm:cxn modelId="{A1F254C9-7173-4640-9866-3905083749BF}" type="presParOf" srcId="{928959CC-9F12-49A5-8D8F-D854D06A93E0}" destId="{8FD89502-715B-4C85-876B-DD8A6F5D4A5A}" srcOrd="0" destOrd="0" presId="urn:microsoft.com/office/officeart/2005/8/layout/list1"/>
    <dgm:cxn modelId="{B1C8DDE8-DB23-4FAF-B812-8569A8F7F4A4}" type="presParOf" srcId="{928959CC-9F12-49A5-8D8F-D854D06A93E0}" destId="{5B0D476D-D82F-4F91-9307-BD0431599A78}" srcOrd="1" destOrd="0" presId="urn:microsoft.com/office/officeart/2005/8/layout/list1"/>
    <dgm:cxn modelId="{7DBD6F77-AD8A-4D1D-9942-D897BFA2A523}" type="presParOf" srcId="{F6CEAE6B-B042-4E16-9336-5EB6F7C624C6}" destId="{E7329307-E188-4DE4-ADB9-F330AF87B66E}" srcOrd="21" destOrd="0" presId="urn:microsoft.com/office/officeart/2005/8/layout/list1"/>
    <dgm:cxn modelId="{609E5252-46F1-42DC-8177-EA52EDB80A98}" type="presParOf" srcId="{F6CEAE6B-B042-4E16-9336-5EB6F7C624C6}" destId="{0EA16C09-586C-4932-8DE2-2B0C64AE9646}" srcOrd="22" destOrd="0" presId="urn:microsoft.com/office/officeart/2005/8/layout/list1"/>
    <dgm:cxn modelId="{142E7994-D6A5-4320-A816-12EA2DC6A4DC}" type="presParOf" srcId="{F6CEAE6B-B042-4E16-9336-5EB6F7C624C6}" destId="{59401994-BB0A-473F-AC1B-232674AD0FE3}" srcOrd="23" destOrd="0" presId="urn:microsoft.com/office/officeart/2005/8/layout/list1"/>
    <dgm:cxn modelId="{0713BB01-AD4D-4C22-A9A8-07CC637E0E70}" type="presParOf" srcId="{F6CEAE6B-B042-4E16-9336-5EB6F7C624C6}" destId="{ABD131A9-F5AE-4241-9C0B-8423DCF1B6F7}" srcOrd="24" destOrd="0" presId="urn:microsoft.com/office/officeart/2005/8/layout/list1"/>
    <dgm:cxn modelId="{0A156D32-65D6-4185-BF6D-C84E2990F1B2}" type="presParOf" srcId="{ABD131A9-F5AE-4241-9C0B-8423DCF1B6F7}" destId="{F1B99EE0-23E2-4B08-A12F-37007CA7A841}" srcOrd="0" destOrd="0" presId="urn:microsoft.com/office/officeart/2005/8/layout/list1"/>
    <dgm:cxn modelId="{4C6FCD3E-7875-4491-88C0-DC34AA52A9A9}" type="presParOf" srcId="{ABD131A9-F5AE-4241-9C0B-8423DCF1B6F7}" destId="{CAB3F1E4-60C7-457E-BFB8-F6388CD4CFEB}" srcOrd="1" destOrd="0" presId="urn:microsoft.com/office/officeart/2005/8/layout/list1"/>
    <dgm:cxn modelId="{29E24C96-89B3-407B-BE9D-CAC592515137}" type="presParOf" srcId="{F6CEAE6B-B042-4E16-9336-5EB6F7C624C6}" destId="{710FD436-C6C0-4CDA-B707-42BA0C230AB7}" srcOrd="25" destOrd="0" presId="urn:microsoft.com/office/officeart/2005/8/layout/list1"/>
    <dgm:cxn modelId="{57327D46-DAEB-4C2B-94F4-338EF405ED13}" type="presParOf" srcId="{F6CEAE6B-B042-4E16-9336-5EB6F7C624C6}" destId="{F924B18E-3C5B-45A7-95FB-FE311AD6600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98FB7-4355-4DA3-882B-D9B9648E19B2}">
      <dsp:nvSpPr>
        <dsp:cNvPr id="0" name=""/>
        <dsp:cNvSpPr/>
      </dsp:nvSpPr>
      <dsp:spPr>
        <a:xfrm>
          <a:off x="0" y="2847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C6360-FEA3-40EB-90B7-DA7779427227}">
      <dsp:nvSpPr>
        <dsp:cNvPr id="0" name=""/>
        <dsp:cNvSpPr/>
      </dsp:nvSpPr>
      <dsp:spPr>
        <a:xfrm>
          <a:off x="411480" y="7814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Adli Tıp Uzmanları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98316"/>
        <a:ext cx="5720370" cy="372930"/>
      </dsp:txXfrm>
    </dsp:sp>
    <dsp:sp modelId="{047E4BD8-CC33-43D6-B881-16EEF3D178A0}">
      <dsp:nvSpPr>
        <dsp:cNvPr id="0" name=""/>
        <dsp:cNvSpPr/>
      </dsp:nvSpPr>
      <dsp:spPr>
        <a:xfrm>
          <a:off x="0" y="9198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2EBBB-1D99-41E0-949E-DAA63CD1E84F}">
      <dsp:nvSpPr>
        <dsp:cNvPr id="0" name=""/>
        <dsp:cNvSpPr/>
      </dsp:nvSpPr>
      <dsp:spPr>
        <a:xfrm>
          <a:off x="411480" y="71318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Kulak Burun Boğaz ve Baş Boyun Cerrahisi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733356"/>
        <a:ext cx="5720370" cy="372930"/>
      </dsp:txXfrm>
    </dsp:sp>
    <dsp:sp modelId="{39949BCC-A90B-44BC-9C1B-438C5C220270}">
      <dsp:nvSpPr>
        <dsp:cNvPr id="0" name=""/>
        <dsp:cNvSpPr/>
      </dsp:nvSpPr>
      <dsp:spPr>
        <a:xfrm>
          <a:off x="0" y="155486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43D11-A23E-42E4-974B-FDB1CA035E12}">
      <dsp:nvSpPr>
        <dsp:cNvPr id="0" name=""/>
        <dsp:cNvSpPr/>
      </dsp:nvSpPr>
      <dsp:spPr>
        <a:xfrm>
          <a:off x="411480" y="134822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Türkiye Psikiyatri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1368396"/>
        <a:ext cx="5720370" cy="372930"/>
      </dsp:txXfrm>
    </dsp:sp>
    <dsp:sp modelId="{BE7FC9E9-4DB7-4B35-93C3-85760BD6AE8D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03494-7344-4831-85BE-31CC07B2CA00}">
      <dsp:nvSpPr>
        <dsp:cNvPr id="0" name=""/>
        <dsp:cNvSpPr/>
      </dsp:nvSpPr>
      <dsp:spPr>
        <a:xfrm>
          <a:off x="411480" y="198326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Türk Farmakoloji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2003436"/>
        <a:ext cx="5720370" cy="372930"/>
      </dsp:txXfrm>
    </dsp:sp>
    <dsp:sp modelId="{B75960FB-6DA4-4732-A851-C17BEA37B406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B5FD-3855-4110-9E94-E688E8E08D93}">
      <dsp:nvSpPr>
        <dsp:cNvPr id="0" name=""/>
        <dsp:cNvSpPr/>
      </dsp:nvSpPr>
      <dsp:spPr>
        <a:xfrm>
          <a:off x="411480" y="261830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Türk Oftalmoloji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2638476"/>
        <a:ext cx="5720370" cy="372930"/>
      </dsp:txXfrm>
    </dsp:sp>
    <dsp:sp modelId="{0EA16C09-586C-4932-8DE2-2B0C64AE9646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D476D-D82F-4F91-9307-BD0431599A78}">
      <dsp:nvSpPr>
        <dsp:cNvPr id="0" name=""/>
        <dsp:cNvSpPr/>
      </dsp:nvSpPr>
      <dsp:spPr>
        <a:xfrm>
          <a:off x="411480" y="325334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Türk Kulak Burun Boğaz ve Baş Boyun Cerrahisi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3273516"/>
        <a:ext cx="5720370" cy="372930"/>
      </dsp:txXfrm>
    </dsp:sp>
    <dsp:sp modelId="{F924B18E-3C5B-45A7-95FB-FE311AD66003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3F1E4-60C7-457E-BFB8-F6388CD4CFEB}">
      <dsp:nvSpPr>
        <dsp:cNvPr id="0" name=""/>
        <dsp:cNvSpPr/>
      </dsp:nvSpPr>
      <dsp:spPr>
        <a:xfrm>
          <a:off x="411480" y="3888381"/>
          <a:ext cx="5760720" cy="4132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tx1"/>
              </a:solidFill>
            </a:rPr>
            <a:t>Türk Toraks Derneği</a:t>
          </a:r>
          <a:endParaRPr lang="tr-TR" sz="1400" b="1" kern="1200">
            <a:solidFill>
              <a:schemeClr val="tx1"/>
            </a:solidFill>
          </a:endParaRPr>
        </a:p>
      </dsp:txBody>
      <dsp:txXfrm>
        <a:off x="431655" y="3908556"/>
        <a:ext cx="57203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1-02T19:54:02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18835 7596,'0'0,"24"0,-24 0,0 24,0-24,0 0,0 24,0-24,0 24,24-24,-24 23,0-23,0 0,0 24,0-24,24 24,0-24,-24 24,0 0,0-24,23 0,-23 23,0-23,0 0,24 0,-24 24,0-24,0 24,24-24,-24 24,0-24,0 24,24-24,-24 0,0 24,0-1,0-23,0 0,24 0,-24 0,0 0,0 0,0-23,0 23,0 0,0-24,0 24,0 0,0-24,23 0,-23 24,0-24,0 24,24 0,-24-24,0 24,0-23,0-1,24 24,-24-24,0 24,0-24,0 0,24 24,-24 0,0-23,24 23,-24-24,0 0,0 24,0-24,0 24,0-24,23 24,-23 0,0-23,0-1,0 24,0-24,0 24,24 0,-24-24,0 0,0 24,0-24,0 24,0-23,24-1,-24 24,0-24,24 24,-24 0,0-24,0 24,0 0,0-24,0 1,0 23,24-24,-24 24,0-24,0 24,0-24,24 0,-24 24,0-23,0 23,23 0</inkml:trace>
  <inkml:trace contextRef="#ctx0" brushRef="#br0" timeOffset="3856.2206">18859 12287,'0'24,"0"-24,0 24,0-24,0 0,0 24,0-24,0 23,0-23,0 24,0-24,0 24,24-24,-24 24,0-24,0 24,0-24,0 24,0-24,0 23,0-23,0 24,24 0,-24-24,0 24,0-24,24 24,-24-24,0 23,0 1,23 0,-23 0,0 0,0-24,24 23,-24-23,24 0,-24 0,0 0,0 0,24 0,-24 0,0-23,0-1,24 24,-24-24,23 24,-23 0,0-24,24 24,-24-24,0 24,0-23,24 23,-24 0,0-24,0 24,0-24,24 0,0 24,-24-24,0 24,0-23,23 23,-23-24,0 0,0 0,0 0,24 0,-24 1,24-1,-24 0,24 0,0-23,-24 23,0 0,24 0,-24 24,0-47,23 47,1 0,-24-24,0 24,0-24,24 24,-24-24,0 24,24-24,0 24,-24-24,0 1,0 23,23-24,-23 24,0 0,0-48,24 48,-24 0,0 0,0-24,0 24,24 0,-24-23</inkml:trace>
  <inkml:trace contextRef="#ctx0" brushRef="#br0" timeOffset="6744.3858">18859 13930,'0'0,"0"0,0 0,0 24,0-24,0 24,0-24,0 24,24-24,-24 0,0 24,0-1,24-23,-24 0,0 24,0-24,0 0,0 24,0-24,0 24,24-24,-24 24,0-1,0-23,0 24,23 0,-23 0,0-24,24 47,0-47,-24 24,0 0,0-24,0 0,0 24,0-24,0 24,24-24,-24 24,24-1,-24-23,0 0,0 0,0 0,0-23,0 23,0-24,0 24,0-24,0 24,23-24,-23 0,0 24,0-24,0 24,0-23,0-1,48 24,-48-24,24 24,-24-48,0 48,24-47,-1 47,-23-24,0 24,0-24,0 24,0-24,24 1,-24 23,24 0,0-24,-24 24,0-48,0 48,24-24,-24 0,0 1,24 23,-24-48,23 48,-23 0,0-24,0 0,0 24,24-23,-24-1,24 0,-24 24,0-24,0 0</inkml:trace>
  <inkml:trace contextRef="#ctx0" brushRef="#br0" timeOffset="22550.2898">18812 9120,'0'0,"0"0,23 0,-23 0,0 24,0-24,24 24,-24 0,0-24,0 0,0 23,0-23,0 24,0 0,24-24,-24 0,24 0,-24 24,0-24,0 24,0-24,0 0,0 23,0 1,0-24,24 0,-24 24,0 0,0 0,0-24,0 24,0-24,23 0,-23 23,0-23,24 0,-24 0,0-23,0 23,0 0,0-24,24 0,-24 0,0 0,24 0,0 24,-24-23,0 23,23-24,-23 0,0 24,24 0,-24-24,24 24,-24 0,24-24,-24 1,0 23,24-24,-1 0,-23 0,24 24,-24-24,0 24,0 0,0-23,24 23,-24-24,0 0,48 0,-48 0,24-23,-1 23,-23 0,24 24</inkml:trace>
  <inkml:trace contextRef="#ctx0" brushRef="#br0" timeOffset="25054.433">18764 10644,'0'24,"24"-24,-24 0,0 24,0-24,0 0,0 47,24-47,-24 0,0 24,0-24,23 0,-23 24,0-24,0 24,0 0,0-24,0 0,24 23,-24 1,0 0,0-24,0 24,0 0,0 0,0-24,0 23,0-23,0 24,24-24,-24 24,0-24,0 0,24 0,-24-24,0 24,0-24,24 24,-24-23,0-1,23 0,1 24,-24-24,24 0,-24 0,24 24,-24-23,0-1,24 24,-1 0,-23-24,0-24,0 48,24 0,0-23,0-1,0-24,-24 48,23-47,1 47,-24-24,0 0,24 24,-24 0,0 0,24-24,0 24,-24-24,0 0,0 24,0-23</inkml:trace>
  <inkml:trace contextRef="#ctx0" brushRef="#br0" timeOffset="27693.584">18740 15311,'0'0,"0"0,0 0,24 0,-24 24,0-24,0 24,0-24,24 24,-24 0,0-24,0 23,0-23,0 0,0 24,0 0,24 0,-24 0,0 0,23-24,-23 23,24 1,-24 0,0-24,24 24,-24-24,0 0,0 47,24-47,-24 0,24 24,-24-24,0 0,0 24,23-24,-23 24,0-24,0 0,0-24,0 24,0-24,24 24,-24 0,24-24,-24 1,0 23,0-24,24 24,-24-24,0 0,24 24,-24-24,23 24,-23 0,24-47,-24 23,24 0,24 0,-48-23,23 23,1 0,0 0,0 0,-24 24,24-47,-24 47,24 0,-24-24,0 24,23-48,-23 48,24-23,0-1,24 0,-48 0,47 0,-47 24,24 0,-24-24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1-02T20:02:56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10501 15359,'0'0,"0"0,48 0,-1 0,-23 0,24 0,23 0,-47 0,23 0,1 0,0 0,-1 0,1 0,0 0,-1 0,25 0,-25 0,-23 0,0 0,24 0,-48 0,47 0,1 0,-24 0,-1 0,1 0,48 0,-49 0,1 0,24 0,0 0,-48 0,47 0,-23 0,0 0,0 0,-1 0,1 0,-24 0,24 0,0 0,-24 0,48 0,-25 0,1 0,24 0,-1 0,-23 0,0 0,24 0,-1 0,-23 0,0 0,0 0,-1 0,25 0,-24 0,0 0,23 0,-47-24,24 24,24 0,-48 0,47 0,-47 0,24 0,24 0,-48 0,24 0,0 0,-1 0,1 0,0 0,24 0,-25 0,1 0,24 0,-24 0,-1 0,1 0,0 0,0 0,23 0,-23 0,0 0,0 0,0 0,0 0,23 0,-23 0,0 0,23 0,-23 0,-24 0,48 0,-24 0,0 0,23 0,-47 0,24 0,0 0,0 0,-24-24,23 24,-23 0,24 0,0 0,-24 0,24 0,-24 0,24 0,-24 0,23 0,1 0,-24 0,24 0,-24 0,0 0,0 0,0 24,0 0,0-24,24 0,-24 24,0-24,0 24,0-24,0 23,0 1,0-24,0 0,-24 0,24 0,-24 0,0 0,1 0,-1 0,0 0,24 0,-24 0,24 0,0 0,-24 0,1 0,23 24,-24-24,0 0,-24 24,48 0,-23-24,-1 0,0 0,24 0,-72 0,49 24,-25-24,-23 23,-1-23,48 0,0 0,24 0,-23 0,23 0,-24 0,0 0,24 0,0 0,-24 0,0 24,1-24,-1 24,0-24,0 0,0 0,1 0,-1 0,24 0,-48 0,48 0,-24 0,24 0,-47 24,47-24,-24 0,24 0,-48 0,48 0,-47 0,23 24,24-24,-24 0,0 23,0-23,24 0,-47 0,47 0,-24 0,24 0,-24 0,0 0,0 0,1 0,-1 0,24 0,-24 0,24 0,-24 0,0 0,24 0,-23 0,23 0,-24 0,0 0,0 0,0 0,1 24,-25 0,24-24,0 0,-23 0,23 0,0 0,-24 0,25 0,-1 0,0 0,-24 0,1 0,-1 0,0 0,1 0,-1 0,24 0,-23 0,47 0,-24 0,0 0,0 0,1 0,23 0,-24 0,24 0,-24 0,0 0,24 0,-24 24,24-24,-47 0,47 0,-24 0,0 0,0 0,0 0,24 0,-23 0,-1 0,24 0,-24 0,0 0,0 0,1 0,23 0,-48 0,48 0,-24 0,24 0,-24 0,0 0,24 0,-23 0,23 0,-24 0,24 0,-24 0,0 0,24 0,-24 0,24 0,-47 0,47 0,-24 0,24 0,-24 0,0 0,24 0,0 0,-23-24,23 0,0 24,0-24,-24 1,24 23,0-24,0 24,-24-24,48 24,-24 0,47 0,1 0,0-48,-1 48,1-23,23 23,-23 0,0 0,-1 0,1 0,-1 0,1 0,-48 0,48 0,-48 0,47 0,-47 0,24 0,-24 0,24 0,-24 0,24 0,0 0,-1 0,-23 0,48 0,-48 0,24 0,0 0,-1 0,1 0,-24 0,24 0,0 0,0 0,23 0,-23 0,24 0,-48 0,24 0,23 0,-47 0,24 0,-24 0,24 0,0 0,-24 0,23 0,1 0,0 0,0 0,-24 0,48 0,-48 0,47 0,-23 0,0 0,0 0,-1 0,1 0,0 0,-24 0,24 0,0 0,23 0,-47 0,24 0,0 0,0 0,-1 0,1 0,0 0,-24 0,24 0,-24 0,24 0,0 0,-24 0,23 0,-23 0,24 0,0 0,0 0,0 0,-24 0,23 0,1 0,-24 0,24 0,-24 0,0 0,24 0,0 0,-24 0,0 0,24 0,-24 23,23-23,-23 0,24 0,0 0,-24 0,24 0,-24 0,24 0,-1 0,-23 0,24 0,0 0,0 0,0 0,-1 0,1 0,-24 0,24 0,-24 0,24 0,0 0,-24 0,23 0,-23 0,24 0,-24 0,48 0,-24 0,0 0,-1 0,-23 0,48 0,-24 0,0 0,-24 0,23 0,1 0,-24 0,24 0,0 0,-24 0,24 0,0 0,-1 0,25 0,-24 0,0 0,23 0,-47 0,24 0,0 0,0 0,-24 0,0 24,23-24,-23 0,24 0,0 24,0-24,-24 0,0 24,24-24,-1 24,-23-24,0 0,0 0,0 23,0-23,-23 24,23-24,0 24,-24-24,24 24,0-24,-48 0,48 0,-47 0,23 0,0 24,0-24,0 0,1 0,-1 0,0 0,0 0,0 0,1 0,-1 0,-24 0,24 0,0 0,24 0,-23 0,-1 0,0 0,0 0,24 0,-24 0,1 0,23 0,-24 0,24 0,-24 0,24 0,-24 0,24 0,-24 0,0 23,24-23,-23 0,-1 0,24 24,0-24,-24 0,-24 0,1 0,-1 0,24 0,-47 0,47 0,0 0,24 0,-23 0,-25 0,-24 0,1 0,23 0,1 0,-1 24,24-24,0 0,1 0,23 24,-24-24,0 0,24 0,-48 0,-23 0,23 0,-23 0,0 0,23 0,0 0,1 0,-1 0,48 0,-24 0,24 0,-24 0,24 0,-23 0,-1 0,0 0,-24 0,24 0,-23 0,-1 0,24 0,-23 0,-25 0,49 0,23 0,-48 0,48 0,-24 0,24 0,-47 0,-25 0,-23 0,23 0,-23 0,24 0,47 0,0 0,-24 0,48 0,-23 0,23 0,-48 0,0 0,25 0,-1 0,-24 0,24 0,1 0,23 0,23 0,-23 24,24-24,-24 0,48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1-02T20:03:02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10549 16288,'0'0,"0"0,47 0,-23 0,71 0,-47 0,47 0,-71 0,47 0,1 0,-1-24,25 24,-49 0,25 0,-1 0,-23 0,23 0,-47 0,23 0,-23 0,0 0,24 0,-48 0,24 0,-1 0,1 0,0 0,0 0,0 0,47 0,-23 0,-24 0,23 0,1 0,-1 0,1 0,-24 0,0 0,-1 0,1 0,24 0,-24 0,-1 0,25 0,-24 0,0 0,23 0,-23 0,0 0,0 0,-24 0,47 0,-47 0,24 0,-24 0,48 0,-24 0,0 0,23 0,1 0,-24 0,23 0,1 0,-1 0,-23 0,0 0,24 0,-48 0,23 0,1 0,0 0,-24 0,24 0,-24 0,24 0,0 0,-24 0,23 0,25 0,-48 0,24 0,0 0,-1 0,-23 0,24 0,-24 0,48 0,-48 0,24 0,47 0,-71 0,24 0,-24 0,24 0,0 0,-1 0,1 0,0 0,0 0,0 0,23 0,-47 0,24 0,-24 0,24 0,-24 0,0 0,0 24,0-24,0 24,0-1,0-23,0 24,24-24,-24 0,0 24,0 0,0-24,0 24,0-24,0 23,0 1,0 0,0-24,0 24,0-24,0 0,0 0,-24 0,24 0,-24 0,24 0,-48 0,25 0,-1 0,0 0,24 0,-24 0,0 0,1 0,23 0,-24 0,0 0,24 0,-24 0,24 0,-24 0,24 0,-23 0,-1 0,0 0,0 0,0 0,0 0,1 0,23 0,-24 0,0 0,0 0,0 0,1 0,-1 0,0 0,0 0,0 0,-23 0,23 0,0 0,-24 0,48 0,-23 0,-1 0,0 0,24 0,-24 0,24 0,-47 0,-1 0,0 0,-47 0,24 0,23 0,0 0,48 0,-23 0,23 0,-24 0,-24 0,0 0,1 0,-1 0,1 0,23 0,-24 0,24 0,1 0,-1 0,24 0,-48 0,48 0,-24 0,24 0,-23 0,23 0,-24 0,0 0,24 0,-24 0,-24 0,25 0,-1 0,-24 0,24 0,1 0,23 0,-24 0,24 0,-24 0,0 0,0 0,0 0,1 0,23 0,-24 0,24 24,-24-24,24 0,-24 0,0 23,24-23,-23 0,23 0,-24 0,0 0,0 0,0 0,1 0,-1 0,24 0,-48 0,48 0,-24 0,24 0,-23 0,-1 0,24 0,-24 0,0 0,0 0,24 0,-24 0,1 0,-1 0,-24 0,48 0,-47 0,23 0,24 0,-24 0,0 0,24 0,-24 0,-23 0,-25 0,1 0,23 0,1 0,23 0,24 0,0 24,0-24,24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1-02T20:03:10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10525 17097,'0'0,"0"0,0 0,0 0,47 0,-23 0,24 0,-1 0,25 0,-1 0,1 0,-1 0,-23-23,-1 23,1 0,24 0,-1 0,-23 0,23 0,-23 0,23 0,-23 0,23 0,1 0,-49 0,25 0,0 0,-1 0,25 0,-48 0,23 0,1 0,23 0,1 0,-25 0,1 0,-24 0,23 0,1 0,-24 0,0 0,-1 0,1 0,0 0,24 0,-48 0,47 0,-47 0,24 0,0 0,0 0,23 0,-47 0,48 0,-24 0,0 0,-1 0,25 0,-48 0,24 0,0 0,-1 0,-23 0,24 0,-24 0,24 0,-24 0,24 0,0 0,-24 0,23 0,-23 0,24 0,0 0,-24 0,24 0,0 0,-24 0,24 0,-1 0,-23 0,24 0,0 0,0 0,-24 0,24 0,-24 0,23 0,1 0,-24 0,24 0,-24 0,24 0,-24 0,24 0,0 0,-24 0,23 0,-23 0,24 0,0 0,0 0,0 0,-1 0,1 0,0 0,0 0,-24 0,24 0,-24 0,23 0,1 0,-24 0,24 0,-24 0,24 0,0 0,-24 0,0 0,0 0,0 23,0-23,0 24,0 0,0-24,0 24,0-24,0 24,0-1,0-23,0 24,0-24,-24 0,24 0,0 24,-24-24,0 0,0 0,-23 24,23-24,0 0,0 0,24 24,-47-24,23 0,0 0,0 0,24 0,-47 0,47 0,-24 0,24 0,-24 0,0 0,0 0,24 0,-23 0,-1 0,24 0,-24 0,24 0,-24 0,24 0,-24 0,1 0,-1 0,24 0,-24 0,0 0,24 0,-24 0,24 0,-24 0,1 0,23 0,-24 0,24 0,-24 0,24 0,-71 0,-1 23,-23 25,0-48,47 24,0-24,1 0,47 0,-24 0,24 0,-48 0,-23 0,23 0,24 0,1 0,-25 0,48 0,-48 0,48 0,-23 0,23 0,-24 0,24 0,-24 0,0 0,24 0,-24 0,24 0,-23 0,-1 0,24 0,-24 0,0 0,0 0,1 0,23 0,-24 0,24 0,-24 0,0 0,24 0,-24 0,-23 0,-1 0,24 0,0 0,-23 0,-1 0,24 0,24 0,-24 0,24 0,-23 0,-1 0,24 0,-24 0,24 0,-24 0,0 0,24 0,-23 0,23 0,-24 0,24 0,-24 0,0 0,24 0,-24 0,1 0,-1 0,24 0,-24 0,24 0,-24 0,0 0,1 0,-1 0,0 0,0 0,24 0,-24 0,0 0,1 0,-1 0,0 0,0 0,24 0,-24 0,1 0,23 0,-24 0,-72 0,49 0,-1 0,-23 0,-1 0,49 0,-25 0,0 0,48 0,-23 0,23 0,0 0,23 0,-23 0,48 0,-24 0,0 0,-1 0,1 0,0 0,-24 0,24 0,-24 0,24 0,-1 0,-23 0,24 0,-24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17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91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62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1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75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42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63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29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85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73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0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87D4-7376-45CA-BADC-D5F43E9873AC}" type="datetimeFigureOut">
              <a:rPr lang="tr-TR" smtClean="0"/>
              <a:t>05.01.2015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7AE7-F268-4E5F-B45A-2C0AA6AB7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1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8206680" cy="19442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200" b="1" dirty="0" smtClean="0"/>
              <a:t>TÜRKİYE’DE GÖZ YAŞARTAN GAZLARIN SAĞLIK SİSTEMİNDEKİ ETKİLERİ HAKKINDA YAPILAN BİLİMSEL ÇALIŞMALAR ÜSTÜNE KISA NOTLAR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 smtClean="0"/>
              <a:t>Dr</a:t>
            </a:r>
            <a:r>
              <a:rPr lang="tr-TR" b="1" dirty="0" smtClean="0"/>
              <a:t> Peri </a:t>
            </a:r>
            <a:r>
              <a:rPr lang="tr-TR" b="1" dirty="0" err="1" smtClean="0"/>
              <a:t>Arbak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253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2400" b="1" dirty="0" smtClean="0"/>
              <a:t>GÖZ YAŞARTAN GAZLARLA KARŞILAŞMADA SOLUNUMSAL YAKINMALAR 2-15 GÜN DEVAM ETMEKTEDİR</a:t>
            </a:r>
            <a:br>
              <a:rPr lang="tr-TR" sz="2400" b="1" dirty="0" smtClean="0"/>
            </a:br>
            <a:r>
              <a:rPr lang="tr-TR" sz="2400" b="1" dirty="0" smtClean="0"/>
              <a:t>(Uslu E, et al, </a:t>
            </a:r>
            <a:r>
              <a:rPr lang="tr-TR" sz="2400" b="1" dirty="0" err="1" smtClean="0"/>
              <a:t>American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Thoracic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Society</a:t>
            </a:r>
            <a:r>
              <a:rPr lang="tr-TR" sz="2400" b="1" dirty="0" smtClean="0"/>
              <a:t> Conference, 2014)</a:t>
            </a:r>
            <a:endParaRPr lang="tr-TR" sz="2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0042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5650"/>
            <a:ext cx="3779912" cy="428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b="1" dirty="0"/>
              <a:t>GÖZ YAŞARTAN GAZLARIN YOĞUN OLARAK KULLANILDIĞI BÖLGEDE YAŞAYANLARDA SOLUNUM SİSTEMİ SORUNLARI </a:t>
            </a:r>
            <a:r>
              <a:rPr lang="tr-TR" sz="2400" b="1" dirty="0" smtClean="0"/>
              <a:t>GÖZLENMİŞTİR </a:t>
            </a:r>
            <a:r>
              <a:rPr lang="tr-TR" sz="2000" b="1" dirty="0" smtClean="0"/>
              <a:t>(Uslu E, et al, ERS, </a:t>
            </a:r>
            <a:r>
              <a:rPr lang="tr-TR" sz="2000" b="1" dirty="0" err="1" smtClean="0"/>
              <a:t>Munich</a:t>
            </a:r>
            <a:r>
              <a:rPr lang="tr-TR" sz="2000" b="1" dirty="0" smtClean="0"/>
              <a:t>, 2014)</a:t>
            </a:r>
            <a:endParaRPr lang="tr-TR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72408" cy="293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1627"/>
            <a:ext cx="3387722" cy="301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337355"/>
            <a:ext cx="3528390" cy="250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7355"/>
            <a:ext cx="2986245" cy="2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2400" b="1" dirty="0"/>
              <a:t>KADINLARIN GAZLA KAPALI MEKANDA DAHA SIK KARŞILAŞMALARI SOLUNUM </a:t>
            </a:r>
            <a:r>
              <a:rPr lang="tr-TR" sz="2400" b="1" dirty="0" smtClean="0"/>
              <a:t>YAKINMALARININ </a:t>
            </a:r>
            <a:r>
              <a:rPr lang="tr-TR" sz="2400" b="1" dirty="0"/>
              <a:t>DAHA SIK OLMASINA YOL AÇMIŞ OLABİLİR Mi</a:t>
            </a:r>
            <a:r>
              <a:rPr lang="tr-TR" sz="2400" b="1" dirty="0" smtClean="0"/>
              <a:t>?</a:t>
            </a:r>
            <a:r>
              <a:rPr lang="da-DK" sz="2400" b="1" dirty="0"/>
              <a:t> </a:t>
            </a:r>
            <a:r>
              <a:rPr lang="da-DK" sz="2000" b="1" dirty="0"/>
              <a:t>(Uslu E, et al, ERS, Munich, 2014)</a:t>
            </a:r>
            <a:endParaRPr lang="tr-TR" sz="2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Kadınlar </a:t>
            </a:r>
            <a:r>
              <a:rPr lang="tr-TR" dirty="0"/>
              <a:t>gazla </a:t>
            </a:r>
            <a:r>
              <a:rPr lang="tr-TR" dirty="0" smtClean="0"/>
              <a:t>kapalı </a:t>
            </a:r>
            <a:r>
              <a:rPr lang="tr-TR" dirty="0"/>
              <a:t>mekanda </a:t>
            </a:r>
            <a:r>
              <a:rPr lang="tr-TR" dirty="0" smtClean="0"/>
              <a:t>daha sık karşılaşmışlardı</a:t>
            </a:r>
          </a:p>
          <a:p>
            <a:endParaRPr lang="tr-TR" dirty="0"/>
          </a:p>
          <a:p>
            <a:r>
              <a:rPr lang="tr-TR" dirty="0" smtClean="0"/>
              <a:t>Kadınlarda </a:t>
            </a:r>
            <a:r>
              <a:rPr lang="tr-TR" dirty="0"/>
              <a:t>nefes </a:t>
            </a:r>
            <a:r>
              <a:rPr lang="tr-TR" dirty="0" smtClean="0"/>
              <a:t>darlığı, öksürük, </a:t>
            </a:r>
            <a:r>
              <a:rPr lang="tr-TR" dirty="0"/>
              <a:t>göğüs </a:t>
            </a:r>
            <a:r>
              <a:rPr lang="tr-TR" dirty="0" smtClean="0"/>
              <a:t>ağrısı, </a:t>
            </a:r>
            <a:r>
              <a:rPr lang="tr-TR" dirty="0"/>
              <a:t>burun akıntısı </a:t>
            </a:r>
            <a:r>
              <a:rPr lang="tr-TR" dirty="0" smtClean="0"/>
              <a:t>ve </a:t>
            </a:r>
            <a:r>
              <a:rPr lang="tr-TR" dirty="0"/>
              <a:t>cilt bulguları </a:t>
            </a:r>
            <a:r>
              <a:rPr lang="tr-TR" dirty="0" smtClean="0"/>
              <a:t>erkeklerden </a:t>
            </a:r>
            <a:r>
              <a:rPr lang="tr-TR" dirty="0"/>
              <a:t>anlamlı olarak </a:t>
            </a:r>
            <a:r>
              <a:rPr lang="tr-TR" dirty="0" smtClean="0"/>
              <a:t>fazlaydı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/>
              <a:t>Kadınlarda </a:t>
            </a:r>
            <a:r>
              <a:rPr lang="tr-TR" dirty="0" smtClean="0"/>
              <a:t>%</a:t>
            </a:r>
            <a:r>
              <a:rPr lang="tr-TR" dirty="0"/>
              <a:t>MMFR değeri erkeklerinkinden anlamlı olarak </a:t>
            </a:r>
            <a:r>
              <a:rPr lang="tr-TR" dirty="0" smtClean="0"/>
              <a:t>düşüktü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9386"/>
            <a:ext cx="51125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301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b="1" dirty="0"/>
              <a:t>GEZİ EYLEMLİLİKLERİ SIRASINDA GAZ BOMBASI İLE KARŞILAŞMA SONRASINDA İKİ TARAFLI AKCİĞER İNFİLTRATI GELİŞEN BİREYİN </a:t>
            </a:r>
            <a:r>
              <a:rPr lang="tr-TR" sz="2400" b="1" dirty="0" smtClean="0"/>
              <a:t>ÖYKÜSÜ </a:t>
            </a:r>
            <a:br>
              <a:rPr lang="tr-TR" sz="2400" b="1" dirty="0" smtClean="0"/>
            </a:br>
            <a:r>
              <a:rPr lang="tr-TR" sz="2000" b="1" dirty="0" smtClean="0"/>
              <a:t>(Kongar N, Hong Kong </a:t>
            </a:r>
            <a:r>
              <a:rPr lang="tr-TR" sz="2000" b="1" dirty="0" err="1" smtClean="0"/>
              <a:t>Medical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Journal</a:t>
            </a:r>
            <a:r>
              <a:rPr lang="tr-TR" sz="2000" b="1" dirty="0" smtClean="0"/>
              <a:t>, değerlendirmede)</a:t>
            </a:r>
            <a:endParaRPr lang="tr-TR" sz="2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Elli </a:t>
            </a:r>
            <a:r>
              <a:rPr lang="tr-TR" dirty="0"/>
              <a:t>yaşındaki kadın olgu yoğun gazla başvurudan 14, 13 ve 11 gün önce </a:t>
            </a:r>
            <a:r>
              <a:rPr lang="tr-TR" dirty="0" smtClean="0"/>
              <a:t>karşılaşmış</a:t>
            </a:r>
          </a:p>
          <a:p>
            <a:endParaRPr lang="tr-TR" dirty="0" smtClean="0"/>
          </a:p>
          <a:p>
            <a:r>
              <a:rPr lang="tr-TR" dirty="0" smtClean="0"/>
              <a:t>Karşılaşmadan </a:t>
            </a:r>
            <a:r>
              <a:rPr lang="tr-TR" dirty="0"/>
              <a:t>hemen sonra hışıltılı solunum ve nefes darlığı </a:t>
            </a:r>
            <a:r>
              <a:rPr lang="tr-TR" dirty="0" smtClean="0"/>
              <a:t>oluşmuş</a:t>
            </a:r>
          </a:p>
          <a:p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10 gündür eforla </a:t>
            </a:r>
            <a:r>
              <a:rPr lang="tr-TR" dirty="0" err="1"/>
              <a:t>dispne</a:t>
            </a:r>
            <a:r>
              <a:rPr lang="tr-TR" dirty="0"/>
              <a:t>, kuru </a:t>
            </a:r>
            <a:r>
              <a:rPr lang="tr-TR" dirty="0" smtClean="0"/>
              <a:t>öksürük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0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İnfiltrat</a:t>
            </a:r>
            <a:r>
              <a:rPr lang="tr-TR" dirty="0" smtClean="0"/>
              <a:t> 1 ayda düzelmiş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9208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7992888" cy="1728192"/>
          </a:xfrm>
          <a:prstGeom prst="rect">
            <a:avLst/>
          </a:prstGeom>
          <a:noFill/>
        </p:spPr>
      </p:pic>
      <p:sp>
        <p:nvSpPr>
          <p:cNvPr id="4" name="Dikdörtgen 3"/>
          <p:cNvSpPr/>
          <p:nvPr/>
        </p:nvSpPr>
        <p:spPr>
          <a:xfrm>
            <a:off x="1475656" y="1628801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Resim </a:t>
            </a:r>
            <a:r>
              <a:rPr lang="tr-TR" b="1" dirty="0" smtClean="0"/>
              <a:t>1: </a:t>
            </a:r>
            <a:r>
              <a:rPr lang="tr-TR" b="1" dirty="0"/>
              <a:t>Gazla karşılaşan bireyde </a:t>
            </a:r>
            <a:r>
              <a:rPr lang="tr-TR" b="1" dirty="0" err="1"/>
              <a:t>bilateral</a:t>
            </a:r>
            <a:r>
              <a:rPr lang="tr-TR" b="1" dirty="0"/>
              <a:t> </a:t>
            </a:r>
            <a:r>
              <a:rPr lang="tr-TR" b="1" dirty="0" err="1"/>
              <a:t>infiltrat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1475656" y="398299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Resim </a:t>
            </a:r>
            <a:r>
              <a:rPr lang="tr-TR" b="1" dirty="0" smtClean="0"/>
              <a:t>2:  </a:t>
            </a:r>
            <a:r>
              <a:rPr lang="tr-TR" b="1" dirty="0"/>
              <a:t>1 ay sonra düzelmiş BT</a:t>
            </a:r>
          </a:p>
        </p:txBody>
      </p:sp>
    </p:spTree>
    <p:extLst>
      <p:ext uri="{BB962C8B-B14F-4D97-AF65-F5344CB8AC3E}">
        <p14:creationId xmlns:p14="http://schemas.microsoft.com/office/powerpoint/2010/main" val="37913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5232"/>
            <a:ext cx="4038600" cy="425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354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700" b="1" dirty="0" smtClean="0"/>
              <a:t>CS (O-CHLOROBENZYLİDENEMALONONİTRİLE) SPREYİNE BAĞLI LARİNGEAL VE BRONŞİYAL OBSTRÜKSİYON</a:t>
            </a:r>
            <a:endParaRPr lang="tr-TR" sz="27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6x6 m2lik kapalı alanda CS gazına 10 saniye maruz kalan kadın hasta</a:t>
            </a:r>
          </a:p>
          <a:p>
            <a:r>
              <a:rPr lang="tr-TR" dirty="0" err="1"/>
              <a:t>M</a:t>
            </a:r>
            <a:r>
              <a:rPr lang="tr-TR" dirty="0" err="1" smtClean="0"/>
              <a:t>aruziyetten</a:t>
            </a:r>
            <a:r>
              <a:rPr lang="tr-TR" dirty="0" smtClean="0"/>
              <a:t> 18 gün sonra ani nefes darlığı ile Acil servise getirildiğinde </a:t>
            </a:r>
            <a:r>
              <a:rPr lang="tr-TR" dirty="0" err="1" smtClean="0"/>
              <a:t>larinks</a:t>
            </a:r>
            <a:r>
              <a:rPr lang="tr-TR" dirty="0" smtClean="0"/>
              <a:t>, </a:t>
            </a:r>
            <a:r>
              <a:rPr lang="tr-TR" dirty="0" err="1" smtClean="0"/>
              <a:t>trakea</a:t>
            </a:r>
            <a:r>
              <a:rPr lang="tr-TR" dirty="0" smtClean="0"/>
              <a:t> ve bronşlarında yaygın ödem ve kabuklanma gözlenmiş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900" b="1" dirty="0" smtClean="0"/>
              <a:t>       (Karaman ve ark,  </a:t>
            </a:r>
            <a:r>
              <a:rPr lang="tr-TR" sz="1900" b="1" dirty="0" err="1" smtClean="0"/>
              <a:t>Eur</a:t>
            </a:r>
            <a:r>
              <a:rPr lang="tr-TR" sz="1900" b="1" dirty="0" smtClean="0"/>
              <a:t> </a:t>
            </a:r>
            <a:r>
              <a:rPr lang="tr-TR" sz="1900" b="1" dirty="0" err="1" smtClean="0"/>
              <a:t>Arch</a:t>
            </a:r>
            <a:r>
              <a:rPr lang="tr-TR" sz="1900" b="1" dirty="0" smtClean="0"/>
              <a:t>  </a:t>
            </a:r>
          </a:p>
          <a:p>
            <a:pPr marL="0" indent="0">
              <a:buNone/>
            </a:pPr>
            <a:r>
              <a:rPr lang="tr-TR" sz="1900" b="1" dirty="0"/>
              <a:t> </a:t>
            </a:r>
            <a:r>
              <a:rPr lang="tr-TR" sz="1900" b="1" dirty="0" smtClean="0"/>
              <a:t>      Otorhinolaryngol,2009)  </a:t>
            </a:r>
            <a:endParaRPr lang="tr-TR" sz="1900" b="1" dirty="0"/>
          </a:p>
        </p:txBody>
      </p:sp>
    </p:spTree>
    <p:extLst>
      <p:ext uri="{BB962C8B-B14F-4D97-AF65-F5344CB8AC3E}">
        <p14:creationId xmlns:p14="http://schemas.microsoft.com/office/powerpoint/2010/main" val="41411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b="1" dirty="0" smtClean="0"/>
              <a:t>TTB 2011 YILINDA  KİMYASAL SİLAHLAR GÖSTERİ KONTROL AJANLARI KİTAPÇIĞINI YAYIMLADI</a:t>
            </a:r>
            <a:endParaRPr lang="tr-TR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1" y="1772816"/>
            <a:ext cx="2771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2771775" cy="140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smtClean="0"/>
              <a:t>DERLEMEYE KATILAN UZMANLIK DERNEKLERİ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104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2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b="1" dirty="0" smtClean="0"/>
              <a:t>RATLARDA YAPILAN ÇALIŞMANIN SONUCU; BİBER GAZI GÖSTERİCİLERDE ASTIM VEYA KOAH YOKSA GÜVENLİ BİR KONTROL ARACIDIR</a:t>
            </a:r>
            <a:endParaRPr lang="tr-TR" sz="28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Jandarma </a:t>
            </a:r>
            <a:r>
              <a:rPr lang="tr-TR" sz="2400" dirty="0" err="1" smtClean="0"/>
              <a:t>Kriminal</a:t>
            </a:r>
            <a:r>
              <a:rPr lang="tr-TR" sz="2400" dirty="0" smtClean="0"/>
              <a:t> Daire Başkanlığı araştırmacısının Van Yüzüncü Yıl Üniversitesi Veteriner Fakültesi ile ortaklaşa gerçekleştirdiği bir çalışma</a:t>
            </a:r>
          </a:p>
          <a:p>
            <a:r>
              <a:rPr lang="tr-TR" sz="2400" dirty="0" smtClean="0"/>
              <a:t>Biber gazı uygulaması </a:t>
            </a:r>
            <a:r>
              <a:rPr lang="tr-TR" sz="2400" dirty="0" err="1" smtClean="0"/>
              <a:t>ratlarda</a:t>
            </a:r>
            <a:r>
              <a:rPr lang="tr-TR" sz="2400" dirty="0" smtClean="0"/>
              <a:t> solunumsal </a:t>
            </a:r>
            <a:r>
              <a:rPr lang="tr-TR" sz="2400" dirty="0" err="1" smtClean="0"/>
              <a:t>asidoz</a:t>
            </a:r>
            <a:r>
              <a:rPr lang="tr-TR" sz="2400" dirty="0" smtClean="0"/>
              <a:t> ve </a:t>
            </a:r>
            <a:r>
              <a:rPr lang="tr-TR" sz="2400" dirty="0" err="1" smtClean="0"/>
              <a:t>hiperkapniye</a:t>
            </a:r>
            <a:r>
              <a:rPr lang="tr-TR" sz="2400" dirty="0" smtClean="0"/>
              <a:t> yol açıyor, ölüme yol açmıyor</a:t>
            </a:r>
          </a:p>
          <a:p>
            <a:pPr marL="0" indent="0">
              <a:buNone/>
            </a:pPr>
            <a:r>
              <a:rPr lang="tr-TR" sz="1800" b="1" dirty="0" smtClean="0"/>
              <a:t>(Seyhan E ve ark, </a:t>
            </a:r>
            <a:r>
              <a:rPr lang="sv-SE" sz="1800" b="1" dirty="0" smtClean="0"/>
              <a:t>Kafkas Univ Vet Fak Derg</a:t>
            </a:r>
            <a:r>
              <a:rPr lang="tr-TR" sz="1800" b="1" dirty="0" smtClean="0"/>
              <a:t>, 2012)</a:t>
            </a:r>
            <a:endParaRPr lang="tr-TR" sz="1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8600" cy="139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84984"/>
            <a:ext cx="4032448" cy="15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612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12 saniye sure ile biber gazı uygulanan (72 g) </a:t>
            </a:r>
            <a:r>
              <a:rPr lang="tr-TR" b="1" dirty="0" err="1"/>
              <a:t>ratlarda</a:t>
            </a:r>
            <a:r>
              <a:rPr lang="tr-TR" b="1" dirty="0"/>
              <a:t> </a:t>
            </a:r>
            <a:r>
              <a:rPr lang="tr-TR" b="1" dirty="0" smtClean="0"/>
              <a:t>duyulan rahatsızlık </a:t>
            </a:r>
            <a:r>
              <a:rPr lang="tr-TR" b="1" dirty="0"/>
              <a:t>ve acı hafifletmek </a:t>
            </a:r>
            <a:r>
              <a:rPr lang="tr-TR" b="1" dirty="0" err="1"/>
              <a:t>icin</a:t>
            </a:r>
            <a:r>
              <a:rPr lang="tr-TR" b="1" dirty="0"/>
              <a:t> altlık </a:t>
            </a:r>
            <a:r>
              <a:rPr lang="tr-TR" b="1" dirty="0" err="1"/>
              <a:t>icine</a:t>
            </a:r>
            <a:r>
              <a:rPr lang="tr-TR" b="1" dirty="0"/>
              <a:t> kafasını sokma işlemi</a:t>
            </a:r>
          </a:p>
        </p:txBody>
      </p:sp>
    </p:spTree>
    <p:extLst>
      <p:ext uri="{BB962C8B-B14F-4D97-AF65-F5344CB8AC3E}">
        <p14:creationId xmlns:p14="http://schemas.microsoft.com/office/powerpoint/2010/main" val="12021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smtClean="0"/>
              <a:t>GÖZ YAŞARTAN GAZLAR UZUN DÖNEMDE KÜÇÜK HAVAYOLLARINDA OBSTRÜKSİYONA YOL AÇIYORLAR</a:t>
            </a:r>
            <a:endParaRPr lang="tr-TR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365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Mürekkep 5"/>
              <p14:cNvContentPartPr/>
              <p14:nvPr/>
            </p14:nvContentPartPr>
            <p14:xfrm>
              <a:off x="6746400" y="2580480"/>
              <a:ext cx="274680" cy="309492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7040" y="2571120"/>
                <a:ext cx="293400" cy="3113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etin kutusu 6"/>
          <p:cNvSpPr txBox="1"/>
          <p:nvPr/>
        </p:nvSpPr>
        <p:spPr>
          <a:xfrm>
            <a:off x="683568" y="60932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(</a:t>
            </a:r>
            <a:r>
              <a:rPr lang="tr-TR" b="1" dirty="0" err="1" smtClean="0"/>
              <a:t>Arbak</a:t>
            </a:r>
            <a:r>
              <a:rPr lang="tr-TR" b="1" dirty="0" smtClean="0"/>
              <a:t> P, et al, 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Scientific</a:t>
            </a:r>
            <a:r>
              <a:rPr lang="tr-TR" b="1" dirty="0" smtClean="0"/>
              <a:t> World </a:t>
            </a:r>
            <a:r>
              <a:rPr lang="tr-TR" b="1" dirty="0" err="1" smtClean="0"/>
              <a:t>Journal</a:t>
            </a:r>
            <a:r>
              <a:rPr lang="tr-TR" b="1" dirty="0" smtClean="0"/>
              <a:t>, 2014)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4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smtClean="0"/>
              <a:t>SİGARA KULLANAN VE KULLANMAYAN BİBER GAZI MAĞDURLARINDA KÜÇÜK HAVA YOLLARI ETKİLENMİŞ</a:t>
            </a:r>
            <a:endParaRPr lang="tr-TR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3754800" y="5511960"/>
              <a:ext cx="1234440" cy="21492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8600" y="5448600"/>
                <a:ext cx="12668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Mürekkep 4"/>
              <p14:cNvContentPartPr/>
              <p14:nvPr/>
            </p14:nvContentPartPr>
            <p14:xfrm>
              <a:off x="3789000" y="5855040"/>
              <a:ext cx="1191960" cy="12024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60" y="5791680"/>
                <a:ext cx="12236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Mürekkep 5"/>
              <p14:cNvContentPartPr/>
              <p14:nvPr/>
            </p14:nvContentPartPr>
            <p14:xfrm>
              <a:off x="3754800" y="6146640"/>
              <a:ext cx="1226160" cy="12024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8600" y="6082920"/>
                <a:ext cx="125820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smtClean="0"/>
              <a:t>GÖZ YAŞARTICI GAZ İNHALASYONU SONRASI GELİŞEN PULMONER RESTRİKSİYON OLGUSU</a:t>
            </a:r>
            <a:endParaRPr lang="tr-TR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511092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67544" y="4221088"/>
            <a:ext cx="7817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38 yaşında erkek olguda göz yaşartan </a:t>
            </a:r>
          </a:p>
          <a:p>
            <a:r>
              <a:rPr lang="tr-TR" b="1" dirty="0" smtClean="0"/>
              <a:t>      gaz uygulaması sonucunda </a:t>
            </a:r>
            <a:r>
              <a:rPr lang="tr-TR" b="1" dirty="0" err="1" smtClean="0"/>
              <a:t>restriksiyon</a:t>
            </a:r>
            <a:r>
              <a:rPr lang="tr-TR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Hastada </a:t>
            </a:r>
            <a:r>
              <a:rPr lang="tr-TR" b="1" dirty="0" err="1" smtClean="0"/>
              <a:t>maruziyetten</a:t>
            </a:r>
            <a:r>
              <a:rPr lang="tr-TR" b="1" dirty="0" smtClean="0"/>
              <a:t> hemen sonra gözlerde yanma , </a:t>
            </a:r>
          </a:p>
          <a:p>
            <a:r>
              <a:rPr lang="tr-TR" b="1" dirty="0" smtClean="0"/>
              <a:t>      nefes darlığı, öksürük, sarı renkli balgam,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3-5 dakika sonra başlayan burun akıntısı şikayetleri</a:t>
            </a:r>
          </a:p>
          <a:p>
            <a:r>
              <a:rPr lang="tr-TR" b="1" dirty="0" smtClean="0"/>
              <a:t>(</a:t>
            </a:r>
            <a:r>
              <a:rPr lang="tr-TR" b="1" dirty="0" err="1" smtClean="0"/>
              <a:t>Safçi</a:t>
            </a:r>
            <a:r>
              <a:rPr lang="tr-TR" b="1" dirty="0" smtClean="0"/>
              <a:t> SB, et al,  </a:t>
            </a:r>
            <a:r>
              <a:rPr lang="tr-TR" b="1" dirty="0" err="1" smtClean="0"/>
              <a:t>Respiratory</a:t>
            </a:r>
            <a:r>
              <a:rPr lang="tr-TR" b="1" dirty="0" smtClean="0"/>
              <a:t> Case </a:t>
            </a:r>
            <a:r>
              <a:rPr lang="tr-TR" b="1" dirty="0" err="1" smtClean="0"/>
              <a:t>Reports</a:t>
            </a:r>
            <a:r>
              <a:rPr lang="tr-TR" b="1" dirty="0" smtClean="0"/>
              <a:t> , 2015)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251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b="1" dirty="0" smtClean="0"/>
              <a:t>GÖZ YAŞARTAN GAZLARLA KARŞILAŞMADA AKUT DÖNEMDE RESTRİKTİF (KISITLAYICI) SOLUNUM FONKSİYON BOZUKLUĞU %10 ORANINDA GÖZLENDİ</a:t>
            </a:r>
            <a:br>
              <a:rPr lang="tr-TR" sz="2400" b="1" dirty="0" smtClean="0"/>
            </a:br>
            <a:r>
              <a:rPr lang="tr-TR" sz="1800" b="1" dirty="0" smtClean="0"/>
              <a:t>(Uslu E, et al, </a:t>
            </a:r>
            <a:r>
              <a:rPr lang="tr-TR" sz="1800" b="1" dirty="0" err="1" smtClean="0"/>
              <a:t>American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Thoracic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Society</a:t>
            </a:r>
            <a:r>
              <a:rPr lang="tr-TR" sz="1800" b="1" dirty="0" smtClean="0"/>
              <a:t> Conference, 2014)</a:t>
            </a:r>
            <a:endParaRPr lang="tr-TR" sz="1800" b="1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3955" cy="261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96569" cy="255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6797"/>
            <a:ext cx="4104456" cy="250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55" y="4509120"/>
            <a:ext cx="4599730" cy="22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461</Words>
  <Application>Microsoft Office PowerPoint</Application>
  <PresentationFormat>Ekran Gösterisi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TÜRKİYE’DE GÖZ YAŞARTAN GAZLARIN SAĞLIK SİSTEMİNDEKİ ETKİLERİ HAKKINDA YAPILAN BİLİMSEL ÇALIŞMALAR ÜSTÜNE KISA NOTLAR</vt:lpstr>
      <vt:lpstr> CS (O-CHLOROBENZYLİDENEMALONONİTRİLE) SPREYİNE BAĞLI LARİNGEAL VE BRONŞİYAL OBSTRÜKSİYON</vt:lpstr>
      <vt:lpstr>TTB 2011 YILINDA  KİMYASAL SİLAHLAR GÖSTERİ KONTROL AJANLARI KİTAPÇIĞINI YAYIMLADI</vt:lpstr>
      <vt:lpstr> DERLEMEYE KATILAN UZMANLIK DERNEKLERİ </vt:lpstr>
      <vt:lpstr>RATLARDA YAPILAN ÇALIŞMANIN SONUCU; BİBER GAZI GÖSTERİCİLERDE ASTIM VEYA KOAH YOKSA GÜVENLİ BİR KONTROL ARACIDIR</vt:lpstr>
      <vt:lpstr>GÖZ YAŞARTAN GAZLAR UZUN DÖNEMDE KÜÇÜK HAVAYOLLARINDA OBSTRÜKSİYONA YOL AÇIYORLAR</vt:lpstr>
      <vt:lpstr>SİGARA KULLANAN VE KULLANMAYAN BİBER GAZI MAĞDURLARINDA KÜÇÜK HAVA YOLLARI ETKİLENMİŞ</vt:lpstr>
      <vt:lpstr>GÖZ YAŞARTICI GAZ İNHALASYONU SONRASI GELİŞEN PULMONER RESTRİKSİYON OLGUSU</vt:lpstr>
      <vt:lpstr>GÖZ YAŞARTAN GAZLARLA KARŞILAŞMADA AKUT DÖNEMDE RESTRİKTİF (KISITLAYICI) SOLUNUM FONKSİYON BOZUKLUĞU %10 ORANINDA GÖZLENDİ (Uslu E, et al, American Thoracic Society Conference, 2014)</vt:lpstr>
      <vt:lpstr>GÖZ YAŞARTAN GAZLARLA KARŞILAŞMADA SOLUNUMSAL YAKINMALAR 2-15 GÜN DEVAM ETMEKTEDİR (Uslu E, et al, American Thoracic Society Conference, 2014)</vt:lpstr>
      <vt:lpstr>GÖZ YAŞARTAN GAZLARIN YOĞUN OLARAK KULLANILDIĞI BÖLGEDE YAŞAYANLARDA SOLUNUM SİSTEMİ SORUNLARI GÖZLENMİŞTİR (Uslu E, et al, ERS, Munich, 2014)</vt:lpstr>
      <vt:lpstr>KADINLARIN GAZLA KAPALI MEKANDA DAHA SIK KARŞILAŞMALARI SOLUNUM YAKINMALARININ DAHA SIK OLMASINA YOL AÇMIŞ OLABİLİR Mi? (Uslu E, et al, ERS, Munich, 2014)</vt:lpstr>
      <vt:lpstr>GEZİ EYLEMLİLİKLERİ SIRASINDA GAZ BOMBASI İLE KARŞILAŞMA SONRASINDA İKİ TARAFLI AKCİĞER İNFİLTRATI GELİŞEN BİREYİN ÖYKÜSÜ  (Kongar N, Hong Kong Medical Journal, değerlendirmede)</vt:lpstr>
      <vt:lpstr>İnfiltrat 1 ayda düzelmiş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TÜRKİYE’DE GÖZ YAŞARTAN GAZLARIN SAĞLIK SİSTEMİNDEKİ ETKİLERİ HAKKINDA YAPILAN BİLİMSEL ÇALIŞMALAR ÜSTÜNE KISA NOTLAR</dc:title>
  <dc:creator>Dr.Peri</dc:creator>
  <cp:lastModifiedBy>Dr.Peri</cp:lastModifiedBy>
  <cp:revision>20</cp:revision>
  <dcterms:created xsi:type="dcterms:W3CDTF">2015-01-02T18:43:13Z</dcterms:created>
  <dcterms:modified xsi:type="dcterms:W3CDTF">2015-01-05T19:40:51Z</dcterms:modified>
</cp:coreProperties>
</file>