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3" r:id="rId6"/>
    <p:sldId id="265" r:id="rId7"/>
    <p:sldId id="264" r:id="rId8"/>
    <p:sldId id="266" r:id="rId9"/>
    <p:sldId id="26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51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7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99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3253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38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11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980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454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35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065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85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45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03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44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2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40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88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27E7C6-FA0F-48B5-9C0D-B255B757BD2A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582081-E4FC-4392-837C-F33706752D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200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2" y="283465"/>
            <a:ext cx="8534400" cy="1088136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1545336"/>
            <a:ext cx="9602788" cy="4398264"/>
          </a:xfrm>
        </p:spPr>
        <p:txBody>
          <a:bodyPr/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64y, kadın,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evhanımı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Batman ilinden başvurmaktaydı.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yıldır orta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persitan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astım ve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rinosinüzit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tanısı olan hasta astımı yıllar içinde kontrole girerek tedricen azalmıştı.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yıldır hasta ihtiyacının kalmadığını düşünerek astım ilaçlarını kesmişti.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Özgeçmişte hipertansiyonu vardı ve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antihipertansif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tedavi almaktaydı.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9968548" cy="4014216"/>
          </a:xfrm>
        </p:spPr>
        <p:txBody>
          <a:bodyPr>
            <a:noAutofit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 beş yıl aradan sonra tekrar astım ile ilgili şikayetlerinin gündeme gelmesi nedeniyle kliniğimize 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başvurmuştu. 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aydır öksürük, hırıltı ve nefes darlığı nüksetmişti, geceleri de öksürükten uyuyamıyordu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Hastanın astımını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agreve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edecek tüm risk faktörleri gözden geçirildi;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infeksiyon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reflü</a:t>
            </a: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stres, ilaç yan etkisi, kalp yetmezliği, evde hayvan besleme, hobi, evin ısınması vs. gibi konular ayrıntılı sorgulandı. </a:t>
            </a:r>
            <a:endParaRPr lang="tr-T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Astımı </a:t>
            </a:r>
            <a:r>
              <a:rPr lang="tr-TR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agreve</a:t>
            </a:r>
            <a:r>
              <a:rPr lang="tr-T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edecek risk faktörü belirlenemedi.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0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416604" cy="5504688"/>
          </a:xfrm>
        </p:spPr>
        <p:txBody>
          <a:bodyPr>
            <a:normAutofit fontScale="92500"/>
          </a:bodyPr>
          <a:lstStyle/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Hastaya son 4 ay içinde hayatında herhangi bir değişiklik oldu mu diye soruldu?</a:t>
            </a:r>
          </a:p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Yaklaşık 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ay önce şehir merkezinde, ikinci katta meydan </a:t>
            </a:r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manzaralı yeni bir eve taşınmıştı. </a:t>
            </a:r>
          </a:p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Peki ama astımı 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niye yeniden alevlenmişti?</a:t>
            </a:r>
          </a:p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Nedeni 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gün meydanda olan gösterilerde kullanılan biber </a:t>
            </a:r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gazı idi. </a:t>
            </a:r>
          </a:p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 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artık sürekli biber gazı </a:t>
            </a:r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kokuyordu. Eve misafir olarak gelenler bile durumdan rahatsız idi.</a:t>
            </a:r>
          </a:p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Hastaya 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tekrar düzenli astım ve </a:t>
            </a:r>
            <a:r>
              <a:rPr lang="tr-TR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rinosinüzit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tedavisi başlandı</a:t>
            </a:r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Evlerini değiştirmeleri önerildi.</a:t>
            </a:r>
          </a:p>
          <a:p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26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2" y="109727"/>
            <a:ext cx="8534400" cy="1307593"/>
          </a:xfrm>
        </p:spPr>
        <p:txBody>
          <a:bodyPr>
            <a:normAutofit/>
          </a:bodyPr>
          <a:lstStyle/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1298448"/>
            <a:ext cx="10626916" cy="4471416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y, erkek, esnaf, 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Van’dan başvurmakta idi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 merkezde kırtasiye dükkanı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işletmekteydi.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yıldır hafif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persistan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astım ve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persistan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rinosinüzit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tanısıyla takip ediliyordu.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nhale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montelukast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tedavisi almakta idi.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Bize başvurmadan 50 gün önce nazal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polipektomi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septoplasti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ameliyatı olmuştu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Ameliyattan fayda görmüş ve yakınması yoktu.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747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160572" cy="508406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Dükkanı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merkezinde olduğundan son yıllarda  biber gazından çok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etkilendiğini ifade etti.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yıldır sesi çatallı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çıkıyor;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konuşurken ve şarkı söylerken de  detone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oluyordu.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Biber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gazı ile temas sonrası ses kısıklığı 2-3 hafta devam etmekte ve oral </a:t>
            </a:r>
            <a:r>
              <a:rPr lang="tr-T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kullanmadan düzelmemekteydi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Müzik ile ilgilenen ve Türk Sanat Müziği Derneği’nde solist olan hasta artık sesi detone olup, çatallı  çıktığı için bu durumdan çok rahatsız idi.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32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2" y="125644"/>
            <a:ext cx="8534400" cy="1507067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553764" cy="5358384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y, kadın,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evhanımı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Ankara’dan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başvurdu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Samter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Sendromu tanısıyla 2006 yılından beri kliniğimizde takip edilmekteydi.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yıldır astım tanısı vardı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Kasım 2008’de astım şikayetlerinde kötüleşme olması nedeniyle başvurdu. Astımın kötüleşme sebebi araştırılırken bu dönemlerde evde biber kuruttuğu öğrenildi fakat atak sebebi olarak düşünülmedi.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Hastaya kısa kür oral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tedavisi verildi, 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inhale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dozu arttırıldı,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montelukast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eklendi.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832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9822244" cy="501091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şekilde 2009 yılının eylül ayında astımının alevlenmesi nedeniyle oral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kullanması gerekti.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ekimde yine nefes darlığı ve hırıltı şikayetinde artış oldu.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İnhaler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dozu arttırıldı ve kısa kür oral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tedavisi eklendi.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Eylül  2014’te  yine astımının kötüleşmesi nedeniyle geldi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 artık astımının kötüleşme sebebini kendisi bulmuş ve evde biber kurutup öğütürken yakınmalarının arttığını anlamıştı. </a:t>
            </a:r>
            <a:endParaRPr lang="tr-T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3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279444" cy="5065776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Kısa kür oral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tedavisi ile tam düzelme olmadığı için uzun süre oral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kulllanması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gerekti. 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Hastayı geriye dönük değerlendirdiğimizde her sene sonbaharda bu nedenle astım alevlenmesi yaşadığı anlaşıldı.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Öyküsünde her sene sonbaharda evde ‘Arnavut Biberi’ kurutup sonrasında öğütürken astımının kötüleştiği ve bu dönemlerde kısa kür oral </a:t>
            </a:r>
            <a:r>
              <a:rPr lang="tr-T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</a:t>
            </a:r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kullanma ihtiyacı olduğu anlaşıldı.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Önlem olarak evde biber kurutulup öğütülmemesi önerildi.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5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TEŞEKKÜRLER…….</a:t>
            </a:r>
            <a:endParaRPr lang="tr-TR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74401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539</Words>
  <Application>Microsoft Office PowerPoint</Application>
  <PresentationFormat>Özel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Dilim</vt:lpstr>
      <vt:lpstr>Olgu 2</vt:lpstr>
      <vt:lpstr>PowerPoint Sunusu</vt:lpstr>
      <vt:lpstr>PowerPoint Sunusu</vt:lpstr>
      <vt:lpstr>Olgu 3</vt:lpstr>
      <vt:lpstr>PowerPoint Sunusu</vt:lpstr>
      <vt:lpstr>Olgu 4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BİBER –BİBER GAZI VE TOPLUMDAKİ ETKİLERİ</dc:title>
  <dc:creator>esra karabiber</dc:creator>
  <cp:lastModifiedBy>ito</cp:lastModifiedBy>
  <cp:revision>10</cp:revision>
  <dcterms:created xsi:type="dcterms:W3CDTF">2015-01-08T19:53:29Z</dcterms:created>
  <dcterms:modified xsi:type="dcterms:W3CDTF">2015-01-10T13:12:18Z</dcterms:modified>
</cp:coreProperties>
</file>