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23" r:id="rId3"/>
    <p:sldId id="299" r:id="rId4"/>
    <p:sldId id="300" r:id="rId5"/>
    <p:sldId id="301" r:id="rId6"/>
    <p:sldId id="548" r:id="rId7"/>
    <p:sldId id="544" r:id="rId8"/>
    <p:sldId id="551" r:id="rId9"/>
    <p:sldId id="550" r:id="rId10"/>
    <p:sldId id="305" r:id="rId11"/>
    <p:sldId id="304" r:id="rId12"/>
    <p:sldId id="260" r:id="rId13"/>
    <p:sldId id="295" r:id="rId14"/>
    <p:sldId id="257" r:id="rId15"/>
    <p:sldId id="542" r:id="rId16"/>
    <p:sldId id="302" r:id="rId17"/>
    <p:sldId id="553" r:id="rId18"/>
    <p:sldId id="555" r:id="rId19"/>
    <p:sldId id="303" r:id="rId20"/>
    <p:sldId id="272" r:id="rId21"/>
    <p:sldId id="273" r:id="rId22"/>
    <p:sldId id="288" r:id="rId23"/>
    <p:sldId id="268" r:id="rId24"/>
    <p:sldId id="270" r:id="rId25"/>
    <p:sldId id="271" r:id="rId26"/>
    <p:sldId id="284" r:id="rId27"/>
    <p:sldId id="290" r:id="rId28"/>
    <p:sldId id="289" r:id="rId29"/>
    <p:sldId id="291" r:id="rId30"/>
    <p:sldId id="554" r:id="rId31"/>
    <p:sldId id="285" r:id="rId32"/>
    <p:sldId id="278" r:id="rId33"/>
    <p:sldId id="294" r:id="rId34"/>
    <p:sldId id="543" r:id="rId35"/>
    <p:sldId id="298" r:id="rId36"/>
    <p:sldId id="547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547"/>
    <p:restoredTop sz="94653"/>
  </p:normalViewPr>
  <p:slideViewPr>
    <p:cSldViewPr snapToGrid="0">
      <p:cViewPr varScale="1">
        <p:scale>
          <a:sx n="110" d="100"/>
          <a:sy n="110" d="100"/>
        </p:scale>
        <p:origin x="-31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osmanelbek\Desktop\2_sigara_uretim_ithalat_ihracat_sati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osmanelbek\Desktop\3_sigara_satis_1925_2024_grafi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osmanelbek\Desktop\3_sigara_satis_1925_2024_grafik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osmanelbek\Desktop\Kitap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Users\osmanelbek\Desktop\Kitap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Kitap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Kitap1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Kitap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>
                <a:solidFill>
                  <a:srgbClr val="C00000"/>
                </a:solidFill>
              </a:rPr>
              <a:t>Sigara Üretimi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sigara_1!$B$1:$B$2</c:f>
              <c:strCache>
                <c:ptCount val="2"/>
                <c:pt idx="0">
                  <c:v>Üretim (İhracat Dahil)</c:v>
                </c:pt>
                <c:pt idx="1">
                  <c:v>Miktar (Adet)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sigara_1!$A$3:$A$19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xVal>
          <c:yVal>
            <c:numRef>
              <c:f>sigara_1!$B$3:$B$19</c:f>
              <c:numCache>
                <c:formatCode>#,##0</c:formatCode>
                <c:ptCount val="17"/>
                <c:pt idx="0">
                  <c:v>135041446800</c:v>
                </c:pt>
                <c:pt idx="1">
                  <c:v>132912630061</c:v>
                </c:pt>
                <c:pt idx="2">
                  <c:v>115238165761</c:v>
                </c:pt>
                <c:pt idx="3">
                  <c:v>112083047080</c:v>
                </c:pt>
                <c:pt idx="4">
                  <c:v>134454421720</c:v>
                </c:pt>
                <c:pt idx="5">
                  <c:v>130597511840</c:v>
                </c:pt>
                <c:pt idx="6">
                  <c:v>142894873580</c:v>
                </c:pt>
                <c:pt idx="7">
                  <c:v>156195471340</c:v>
                </c:pt>
                <c:pt idx="8">
                  <c:v>159907424720</c:v>
                </c:pt>
                <c:pt idx="9">
                  <c:v>156907085760</c:v>
                </c:pt>
                <c:pt idx="10">
                  <c:v>172038884780</c:v>
                </c:pt>
                <c:pt idx="11">
                  <c:v>163533235820</c:v>
                </c:pt>
                <c:pt idx="12">
                  <c:v>163121065599</c:v>
                </c:pt>
                <c:pt idx="13">
                  <c:v>159344202981</c:v>
                </c:pt>
                <c:pt idx="14">
                  <c:v>167442837273</c:v>
                </c:pt>
                <c:pt idx="15">
                  <c:v>189040635140</c:v>
                </c:pt>
                <c:pt idx="16">
                  <c:v>198290298004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B55-684D-84A4-510C3CE95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505472"/>
        <c:axId val="191365120"/>
      </c:scatterChart>
      <c:valAx>
        <c:axId val="18650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365120"/>
        <c:crosses val="autoZero"/>
        <c:crossBetween val="midCat"/>
      </c:valAx>
      <c:valAx>
        <c:axId val="191365120"/>
        <c:scaling>
          <c:orientation val="minMax"/>
          <c:max val="2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Miktar</a:t>
                </a:r>
                <a:r>
                  <a:rPr lang="tr-TR" baseline="0"/>
                  <a:t> (Adet)</a:t>
                </a:r>
                <a:endParaRPr lang="tr-TR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6505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2400" b="1">
                <a:solidFill>
                  <a:srgbClr val="C00000"/>
                </a:solidFill>
              </a:rPr>
              <a:t>Yurtiçi Sigara Satışı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sigara_2!$B$1:$B$2</c:f>
              <c:strCache>
                <c:ptCount val="2"/>
                <c:pt idx="0">
                  <c:v>Miktar</c:v>
                </c:pt>
                <c:pt idx="1">
                  <c:v>(Milyar Adet)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sigara_2!$A$3:$A$19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xVal>
          <c:yVal>
            <c:numRef>
              <c:f>sigara_2!$B$3:$B$19</c:f>
              <c:numCache>
                <c:formatCode>#,##0.00</c:formatCode>
                <c:ptCount val="17"/>
                <c:pt idx="0">
                  <c:v>107.86</c:v>
                </c:pt>
                <c:pt idx="1">
                  <c:v>107.55</c:v>
                </c:pt>
                <c:pt idx="2">
                  <c:v>93.35</c:v>
                </c:pt>
                <c:pt idx="3">
                  <c:v>91.22</c:v>
                </c:pt>
                <c:pt idx="4">
                  <c:v>99.26</c:v>
                </c:pt>
                <c:pt idx="5">
                  <c:v>91.66</c:v>
                </c:pt>
                <c:pt idx="6">
                  <c:v>94.68</c:v>
                </c:pt>
                <c:pt idx="7">
                  <c:v>103.21</c:v>
                </c:pt>
                <c:pt idx="8">
                  <c:v>105.49</c:v>
                </c:pt>
                <c:pt idx="9">
                  <c:v>106.22</c:v>
                </c:pt>
                <c:pt idx="10">
                  <c:v>118.54</c:v>
                </c:pt>
                <c:pt idx="11">
                  <c:v>119.75</c:v>
                </c:pt>
                <c:pt idx="12">
                  <c:v>117.91</c:v>
                </c:pt>
                <c:pt idx="13">
                  <c:v>125.11</c:v>
                </c:pt>
                <c:pt idx="14">
                  <c:v>116.75</c:v>
                </c:pt>
                <c:pt idx="15">
                  <c:v>137.38417821900001</c:v>
                </c:pt>
                <c:pt idx="16">
                  <c:v>150.48732085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23A-EC4C-83BB-BC12A4138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765888"/>
        <c:axId val="191771776"/>
      </c:scatterChart>
      <c:valAx>
        <c:axId val="191765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771776"/>
        <c:crosses val="autoZero"/>
        <c:crossBetween val="midCat"/>
      </c:valAx>
      <c:valAx>
        <c:axId val="19177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Milyar Adet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765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2400" b="1">
                <a:solidFill>
                  <a:srgbClr val="C00000"/>
                </a:solidFill>
              </a:rPr>
              <a:t>Yurtiçi Sigara Satışı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sigara_2!$B$1:$B$2</c:f>
              <c:strCache>
                <c:ptCount val="2"/>
                <c:pt idx="0">
                  <c:v>Miktar</c:v>
                </c:pt>
                <c:pt idx="1">
                  <c:v>(Milyar Adet)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sigara_2!$A$3:$A$19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xVal>
          <c:yVal>
            <c:numRef>
              <c:f>sigara_2!$B$3:$B$19</c:f>
              <c:numCache>
                <c:formatCode>#,##0.00</c:formatCode>
                <c:ptCount val="17"/>
                <c:pt idx="0">
                  <c:v>107.86</c:v>
                </c:pt>
                <c:pt idx="1">
                  <c:v>107.55</c:v>
                </c:pt>
                <c:pt idx="2">
                  <c:v>93.35</c:v>
                </c:pt>
                <c:pt idx="3">
                  <c:v>91.22</c:v>
                </c:pt>
                <c:pt idx="4">
                  <c:v>99.26</c:v>
                </c:pt>
                <c:pt idx="5">
                  <c:v>91.66</c:v>
                </c:pt>
                <c:pt idx="6">
                  <c:v>94.68</c:v>
                </c:pt>
                <c:pt idx="7">
                  <c:v>103.21</c:v>
                </c:pt>
                <c:pt idx="8">
                  <c:v>105.49</c:v>
                </c:pt>
                <c:pt idx="9">
                  <c:v>106.22</c:v>
                </c:pt>
                <c:pt idx="10">
                  <c:v>118.54</c:v>
                </c:pt>
                <c:pt idx="11">
                  <c:v>119.75</c:v>
                </c:pt>
                <c:pt idx="12">
                  <c:v>117.91</c:v>
                </c:pt>
                <c:pt idx="13">
                  <c:v>125.11</c:v>
                </c:pt>
                <c:pt idx="14">
                  <c:v>116.75</c:v>
                </c:pt>
                <c:pt idx="15">
                  <c:v>137.38417821900001</c:v>
                </c:pt>
                <c:pt idx="16">
                  <c:v>150.48732085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57B-BD44-9698-948954491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794176"/>
        <c:axId val="191820544"/>
      </c:scatterChart>
      <c:valAx>
        <c:axId val="191794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20544"/>
        <c:crosses val="autoZero"/>
        <c:crossBetween val="midCat"/>
      </c:valAx>
      <c:valAx>
        <c:axId val="191820544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Milyar Adet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794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err="1"/>
              <a:t>Teşvik</a:t>
            </a:r>
            <a:r>
              <a:rPr lang="en-US" b="1" dirty="0"/>
              <a:t> </a:t>
            </a:r>
            <a:r>
              <a:rPr lang="en-US" b="1" dirty="0" err="1"/>
              <a:t>Sayısı</a:t>
            </a:r>
            <a:r>
              <a:rPr lang="en-US" b="1" dirty="0"/>
              <a:t> </a:t>
            </a:r>
          </a:p>
          <a:p>
            <a:pPr algn="ctr" rtl="0">
              <a:defRPr sz="2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(</a:t>
            </a:r>
            <a:r>
              <a:rPr lang="tr-TR" dirty="0"/>
              <a:t>Ocak 2019 – Ağustos 2022)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[Kitap1.xlsx]Sayfa1!$C$4</c:f>
              <c:strCache>
                <c:ptCount val="1"/>
                <c:pt idx="0">
                  <c:v>Teşvik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B0-8D41-8762-BAFFCFA92E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[Kitap1.xlsx]Sayfa1!$B$5:$B$9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Toplam</c:v>
                </c:pt>
              </c:strCache>
            </c:strRef>
          </c:cat>
          <c:val>
            <c:numRef>
              <c:f>[Kitap1.xlsx]Sayfa1!$C$5:$C$9</c:f>
              <c:numCache>
                <c:formatCode>General</c:formatCode>
                <c:ptCount val="5"/>
                <c:pt idx="0">
                  <c:v>13</c:v>
                </c:pt>
                <c:pt idx="1">
                  <c:v>15</c:v>
                </c:pt>
                <c:pt idx="2">
                  <c:v>17</c:v>
                </c:pt>
                <c:pt idx="3">
                  <c:v>8</c:v>
                </c:pt>
                <c:pt idx="4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B0-8D41-8762-BAFFCFA92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1829120"/>
        <c:axId val="191830656"/>
      </c:barChart>
      <c:catAx>
        <c:axId val="19182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30656"/>
        <c:crosses val="autoZero"/>
        <c:auto val="1"/>
        <c:lblAlgn val="ctr"/>
        <c:lblOffset val="100"/>
        <c:noMultiLvlLbl val="0"/>
      </c:catAx>
      <c:valAx>
        <c:axId val="191830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Adet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2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57150">
      <a:solidFill>
        <a:schemeClr val="tx1">
          <a:lumMod val="95000"/>
          <a:lumOff val="5000"/>
        </a:schemeClr>
      </a:solidFill>
    </a:ln>
    <a:effectLst/>
  </c:spPr>
  <c:txPr>
    <a:bodyPr/>
    <a:lstStyle/>
    <a:p>
      <a:pPr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Sayfa7!$C$4:$C$7</c:f>
              <c:strCache>
                <c:ptCount val="4"/>
                <c:pt idx="0">
                  <c:v>Nargilelik Tütün Mamülü Üretimi</c:v>
                </c:pt>
                <c:pt idx="1">
                  <c:v>Tütün Ürünleri İmalatı</c:v>
                </c:pt>
                <c:pt idx="2">
                  <c:v>Sarmalık Kıyılmış Tütün Mamülleri</c:v>
                </c:pt>
                <c:pt idx="3">
                  <c:v>Yarı Mamül Yaprak Tütün</c:v>
                </c:pt>
              </c:strCache>
            </c:strRef>
          </c:cat>
          <c:val>
            <c:numRef>
              <c:f>Sayfa7!$D$4:$D$7</c:f>
              <c:numCache>
                <c:formatCode>#,##0</c:formatCode>
                <c:ptCount val="4"/>
                <c:pt idx="0">
                  <c:v>2722600</c:v>
                </c:pt>
                <c:pt idx="1">
                  <c:v>1575000</c:v>
                </c:pt>
                <c:pt idx="2">
                  <c:v>1497000</c:v>
                </c:pt>
                <c:pt idx="3">
                  <c:v>950400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96-9F4F-B7E8-836050296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73024"/>
        <c:axId val="191874560"/>
      </c:barChart>
      <c:catAx>
        <c:axId val="19187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74560"/>
        <c:crosses val="autoZero"/>
        <c:auto val="1"/>
        <c:lblAlgn val="ctr"/>
        <c:lblOffset val="100"/>
        <c:noMultiLvlLbl val="0"/>
      </c:catAx>
      <c:valAx>
        <c:axId val="19187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7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57150">
      <a:solidFill>
        <a:schemeClr val="tx1"/>
      </a:solidFill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2400" b="1"/>
              <a:t>Tütün Ürün Kullanımı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Sayfa1!$C$5</c:f>
              <c:strCache>
                <c:ptCount val="1"/>
                <c:pt idx="0">
                  <c:v>Kadın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50800">
              <a:solidFill>
                <a:schemeClr val="accent5">
                  <a:lumMod val="60000"/>
                  <a:lumOff val="40000"/>
                </a:schemeClr>
              </a:solidFill>
            </a:ln>
            <a:effectLst/>
          </c:spPr>
          <c:invertIfNegative val="0"/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C72-8C4B-B799-453B975442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Sayfa1!$B$6:$B$13</c:f>
              <c:numCache>
                <c:formatCode>General</c:formatCode>
                <c:ptCount val="8"/>
                <c:pt idx="0">
                  <c:v>1988</c:v>
                </c:pt>
                <c:pt idx="1">
                  <c:v>1993</c:v>
                </c:pt>
                <c:pt idx="2">
                  <c:v>2003</c:v>
                </c:pt>
                <c:pt idx="3">
                  <c:v>2006</c:v>
                </c:pt>
                <c:pt idx="4">
                  <c:v>2008</c:v>
                </c:pt>
                <c:pt idx="5">
                  <c:v>2012</c:v>
                </c:pt>
                <c:pt idx="6">
                  <c:v>2016</c:v>
                </c:pt>
                <c:pt idx="7">
                  <c:v>2023</c:v>
                </c:pt>
              </c:numCache>
            </c:numRef>
          </c:cat>
          <c:val>
            <c:numRef>
              <c:f>Sayfa1!$C$6:$C$13</c:f>
              <c:numCache>
                <c:formatCode>General</c:formatCode>
                <c:ptCount val="8"/>
                <c:pt idx="0">
                  <c:v>24</c:v>
                </c:pt>
                <c:pt idx="1">
                  <c:v>14</c:v>
                </c:pt>
                <c:pt idx="2">
                  <c:v>20</c:v>
                </c:pt>
                <c:pt idx="3">
                  <c:v>17</c:v>
                </c:pt>
                <c:pt idx="4">
                  <c:v>15.2</c:v>
                </c:pt>
                <c:pt idx="5">
                  <c:v>13.1</c:v>
                </c:pt>
                <c:pt idx="6">
                  <c:v>19.2</c:v>
                </c:pt>
                <c:pt idx="7">
                  <c:v>23.6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72-8C4B-B799-453B9754423D}"/>
            </c:ext>
          </c:extLst>
        </c:ser>
        <c:ser>
          <c:idx val="1"/>
          <c:order val="1"/>
          <c:tx>
            <c:strRef>
              <c:f>Sayfa1!$D$5</c:f>
              <c:strCache>
                <c:ptCount val="1"/>
                <c:pt idx="0">
                  <c:v>Erkek</c:v>
                </c:pt>
              </c:strCache>
            </c:strRef>
          </c:tx>
          <c:spPr>
            <a:solidFill>
              <a:srgbClr val="00B0F0"/>
            </a:solidFill>
            <a:ln w="50800"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Sayfa1!$B$6:$B$13</c:f>
              <c:numCache>
                <c:formatCode>General</c:formatCode>
                <c:ptCount val="8"/>
                <c:pt idx="0">
                  <c:v>1988</c:v>
                </c:pt>
                <c:pt idx="1">
                  <c:v>1993</c:v>
                </c:pt>
                <c:pt idx="2">
                  <c:v>2003</c:v>
                </c:pt>
                <c:pt idx="3">
                  <c:v>2006</c:v>
                </c:pt>
                <c:pt idx="4">
                  <c:v>2008</c:v>
                </c:pt>
                <c:pt idx="5">
                  <c:v>2012</c:v>
                </c:pt>
                <c:pt idx="6">
                  <c:v>2016</c:v>
                </c:pt>
                <c:pt idx="7">
                  <c:v>2023</c:v>
                </c:pt>
              </c:numCache>
            </c:numRef>
          </c:cat>
          <c:val>
            <c:numRef>
              <c:f>Sayfa1!$D$6:$D$13</c:f>
              <c:numCache>
                <c:formatCode>General</c:formatCode>
                <c:ptCount val="8"/>
                <c:pt idx="0">
                  <c:v>63</c:v>
                </c:pt>
                <c:pt idx="1">
                  <c:v>58</c:v>
                </c:pt>
                <c:pt idx="2">
                  <c:v>53</c:v>
                </c:pt>
                <c:pt idx="3">
                  <c:v>51</c:v>
                </c:pt>
                <c:pt idx="4">
                  <c:v>47.9</c:v>
                </c:pt>
                <c:pt idx="5">
                  <c:v>41.5</c:v>
                </c:pt>
                <c:pt idx="6">
                  <c:v>44.1</c:v>
                </c:pt>
                <c:pt idx="7">
                  <c:v>46.1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72-8C4B-B799-453B9754423D}"/>
            </c:ext>
          </c:extLst>
        </c:ser>
        <c:ser>
          <c:idx val="2"/>
          <c:order val="2"/>
          <c:tx>
            <c:strRef>
              <c:f>Sayfa1!$E$5</c:f>
              <c:strCache>
                <c:ptCount val="1"/>
                <c:pt idx="0">
                  <c:v>Toplam</c:v>
                </c:pt>
              </c:strCache>
            </c:strRef>
          </c:tx>
          <c:spPr>
            <a:solidFill>
              <a:srgbClr val="C00000"/>
            </a:solidFill>
            <a:ln w="50800"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Sayfa1!$B$6:$B$13</c:f>
              <c:numCache>
                <c:formatCode>General</c:formatCode>
                <c:ptCount val="8"/>
                <c:pt idx="0">
                  <c:v>1988</c:v>
                </c:pt>
                <c:pt idx="1">
                  <c:v>1993</c:v>
                </c:pt>
                <c:pt idx="2">
                  <c:v>2003</c:v>
                </c:pt>
                <c:pt idx="3">
                  <c:v>2006</c:v>
                </c:pt>
                <c:pt idx="4">
                  <c:v>2008</c:v>
                </c:pt>
                <c:pt idx="5">
                  <c:v>2012</c:v>
                </c:pt>
                <c:pt idx="6">
                  <c:v>2016</c:v>
                </c:pt>
                <c:pt idx="7">
                  <c:v>2023</c:v>
                </c:pt>
              </c:numCache>
            </c:numRef>
          </c:cat>
          <c:val>
            <c:numRef>
              <c:f>Sayfa1!$E$6:$E$13</c:f>
              <c:numCache>
                <c:formatCode>General</c:formatCode>
                <c:ptCount val="8"/>
                <c:pt idx="0">
                  <c:v>44</c:v>
                </c:pt>
                <c:pt idx="1">
                  <c:v>36</c:v>
                </c:pt>
                <c:pt idx="2">
                  <c:v>37</c:v>
                </c:pt>
                <c:pt idx="3">
                  <c:v>34</c:v>
                </c:pt>
                <c:pt idx="4">
                  <c:v>31.2</c:v>
                </c:pt>
                <c:pt idx="5">
                  <c:v>27.1</c:v>
                </c:pt>
                <c:pt idx="6">
                  <c:v>31.6</c:v>
                </c:pt>
                <c:pt idx="7">
                  <c:v>34.799999999999997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C72-8C4B-B799-453B97544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932672"/>
        <c:axId val="192217088"/>
      </c:barChart>
      <c:catAx>
        <c:axId val="19193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217088"/>
        <c:crosses val="autoZero"/>
        <c:auto val="1"/>
        <c:lblAlgn val="ctr"/>
        <c:lblOffset val="100"/>
        <c:noMultiLvlLbl val="0"/>
      </c:catAx>
      <c:valAx>
        <c:axId val="192217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Yüzde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93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chemeClr val="tx1">
          <a:lumMod val="95000"/>
          <a:lumOff val="5000"/>
        </a:schemeClr>
      </a:solidFill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Tütün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Yetiştiricileri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Sayfa1!$C$5</c:f>
              <c:strCache>
                <c:ptCount val="1"/>
                <c:pt idx="0">
                  <c:v>Tütün Yetiştiricileri</c:v>
                </c:pt>
              </c:strCache>
            </c:strRef>
          </c:tx>
          <c:spPr>
            <a:ln w="508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C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Sayfa1!$B$6:$B$25</c:f>
              <c:numCache>
                <c:formatCode>General</c:formatCode>
                <c:ptCount val="2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</c:numCache>
            </c:numRef>
          </c:cat>
          <c:val>
            <c:numRef>
              <c:f>Sayfa1!$C$6:$C$25</c:f>
              <c:numCache>
                <c:formatCode>General</c:formatCode>
                <c:ptCount val="20"/>
                <c:pt idx="0">
                  <c:v>405882</c:v>
                </c:pt>
                <c:pt idx="1">
                  <c:v>334296</c:v>
                </c:pt>
                <c:pt idx="2">
                  <c:v>285444</c:v>
                </c:pt>
                <c:pt idx="3">
                  <c:v>255733</c:v>
                </c:pt>
                <c:pt idx="4">
                  <c:v>222414</c:v>
                </c:pt>
                <c:pt idx="5">
                  <c:v>207051</c:v>
                </c:pt>
                <c:pt idx="6">
                  <c:v>194282</c:v>
                </c:pt>
                <c:pt idx="7">
                  <c:v>80752</c:v>
                </c:pt>
                <c:pt idx="8">
                  <c:v>65152</c:v>
                </c:pt>
                <c:pt idx="9">
                  <c:v>50881</c:v>
                </c:pt>
                <c:pt idx="10">
                  <c:v>71026</c:v>
                </c:pt>
                <c:pt idx="11">
                  <c:v>87865</c:v>
                </c:pt>
                <c:pt idx="12">
                  <c:v>73074</c:v>
                </c:pt>
                <c:pt idx="13">
                  <c:v>62144</c:v>
                </c:pt>
                <c:pt idx="14">
                  <c:v>64464</c:v>
                </c:pt>
                <c:pt idx="15">
                  <c:v>64541</c:v>
                </c:pt>
                <c:pt idx="16">
                  <c:v>55871</c:v>
                </c:pt>
                <c:pt idx="17">
                  <c:v>57296</c:v>
                </c:pt>
                <c:pt idx="18">
                  <c:v>50212</c:v>
                </c:pt>
                <c:pt idx="19">
                  <c:v>44258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9C8-BC48-A781-B2BE5C07D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276736"/>
        <c:axId val="192278528"/>
      </c:lineChart>
      <c:catAx>
        <c:axId val="19227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278528"/>
        <c:crosses val="autoZero"/>
        <c:auto val="1"/>
        <c:lblAlgn val="ctr"/>
        <c:lblOffset val="100"/>
        <c:noMultiLvlLbl val="0"/>
      </c:catAx>
      <c:valAx>
        <c:axId val="192278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27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5715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Sayfa1!$C$4</c:f>
              <c:strCache>
                <c:ptCount val="1"/>
                <c:pt idx="0">
                  <c:v>Yeşilay Aktarımı (SB)</c:v>
                </c:pt>
              </c:strCache>
            </c:strRef>
          </c:tx>
          <c:spPr>
            <a:ln w="57150" cap="rnd">
              <a:solidFill>
                <a:schemeClr val="dk1">
                  <a:tint val="88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dk1">
                  <a:tint val="88000"/>
                </a:schemeClr>
              </a:solidFill>
              <a:ln w="9525">
                <a:solidFill>
                  <a:schemeClr val="dk1">
                    <a:tint val="88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Sayfa1!$B$5:$B$13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Sayfa1!$C$5:$C$13</c:f>
              <c:numCache>
                <c:formatCode>General</c:formatCode>
                <c:ptCount val="9"/>
                <c:pt idx="0">
                  <c:v>15</c:v>
                </c:pt>
                <c:pt idx="1">
                  <c:v>15.93</c:v>
                </c:pt>
                <c:pt idx="2">
                  <c:v>16.443000000000001</c:v>
                </c:pt>
                <c:pt idx="3">
                  <c:v>116.322</c:v>
                </c:pt>
                <c:pt idx="4">
                  <c:v>93.289000000000001</c:v>
                </c:pt>
                <c:pt idx="5">
                  <c:v>148.548</c:v>
                </c:pt>
                <c:pt idx="6">
                  <c:v>163.083</c:v>
                </c:pt>
                <c:pt idx="7">
                  <c:v>291.35399999999998</c:v>
                </c:pt>
                <c:pt idx="8">
                  <c:v>717.56399999999996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B02-8549-8BB0-294291E10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373504"/>
        <c:axId val="192375040"/>
      </c:lineChart>
      <c:catAx>
        <c:axId val="19237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375040"/>
        <c:crosses val="autoZero"/>
        <c:auto val="1"/>
        <c:lblAlgn val="ctr"/>
        <c:lblOffset val="100"/>
        <c:noMultiLvlLbl val="0"/>
      </c:catAx>
      <c:valAx>
        <c:axId val="19237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tr-TR"/>
                  <a:t>Milyon TL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3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57150">
      <a:solidFill>
        <a:schemeClr val="tx1"/>
      </a:solidFill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acrossLinear" id="1">
  <a:schemeClr val="dk1">
    <a:tint val="88000"/>
  </a:schemeClr>
  <a:schemeClr val="dk1">
    <a:tint val="55000"/>
  </a:schemeClr>
  <a:schemeClr val="dk1">
    <a:tint val="78000"/>
  </a:schemeClr>
  <a:schemeClr val="dk1">
    <a:tint val="92000"/>
  </a:schemeClr>
  <a:schemeClr val="dk1">
    <a:tint val="70000"/>
  </a:schemeClr>
  <a:schemeClr val="dk1">
    <a:tint val="30000"/>
  </a:schemeClr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49CD0-7762-224B-BA2F-3B5210DD6C02}" type="doc">
      <dgm:prSet loTypeId="urn:microsoft.com/office/officeart/2008/layout/HexagonCluster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1692BA34-61CC-9B43-9DDB-F0CB119A4643}">
      <dgm:prSet custT="1"/>
      <dgm:spPr>
        <a:solidFill>
          <a:srgbClr val="C00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Fiyat Bildirim İhlali %100</a:t>
          </a:r>
        </a:p>
      </dgm:t>
    </dgm:pt>
    <dgm:pt modelId="{76077788-0EAB-084F-84BE-253906F1F989}" type="parTrans" cxnId="{2E3CC75C-1C78-7043-A7F7-64C3F5A7A2FA}">
      <dgm:prSet/>
      <dgm:spPr/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F644B-7EC4-7E45-A9ED-E66C8327459F}" type="sibTrans" cxnId="{2E3CC75C-1C78-7043-A7F7-64C3F5A7A2F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82D3E-D92B-DA45-8E15-BB3B700FB908}">
      <dgm:prSet custT="1"/>
      <dgm:spPr>
        <a:solidFill>
          <a:srgbClr val="C00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Dolap/Raf Dizilim İhlali %100</a:t>
          </a:r>
        </a:p>
      </dgm:t>
    </dgm:pt>
    <dgm:pt modelId="{5C5CE6F5-84CD-754D-BE29-E944BAA30127}" type="parTrans" cxnId="{FBC82CAE-76D3-254A-8697-EEB5DB4A6D1D}">
      <dgm:prSet/>
      <dgm:spPr/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0A53B-A12E-0448-971A-25FC88AC53EA}" type="sibTrans" cxnId="{FBC82CAE-76D3-254A-8697-EEB5DB4A6D1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3DA7F2-7E99-F547-8EE6-A799F77DCE8D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>
              <a:latin typeface="Arial" panose="020B0604020202020204" pitchFamily="34" charset="0"/>
              <a:cs typeface="Arial" panose="020B0604020202020204" pitchFamily="34" charset="0"/>
            </a:rPr>
            <a:t>Ürünler Çocukların Göz Hizasında %96</a:t>
          </a:r>
        </a:p>
      </dgm:t>
    </dgm:pt>
    <dgm:pt modelId="{763FD4BD-419C-6E4A-9FE6-7CC42F000632}" type="parTrans" cxnId="{1C657A5D-A423-A440-8948-6BB1D33C5F05}">
      <dgm:prSet/>
      <dgm:spPr/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74348C-5513-D246-B141-060F1EA6F2D2}" type="sibTrans" cxnId="{1C657A5D-A423-A440-8948-6BB1D33C5F0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23C617-4A0F-094A-A4CE-61CBD28F1AA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 dirty="0">
              <a:latin typeface="Arial" panose="020B0604020202020204" pitchFamily="34" charset="0"/>
              <a:cs typeface="Arial" panose="020B0604020202020204" pitchFamily="34" charset="0"/>
            </a:rPr>
            <a:t>Endüstri Düzeninde Sergileme %94,5</a:t>
          </a:r>
        </a:p>
      </dgm:t>
    </dgm:pt>
    <dgm:pt modelId="{2FABB7EF-38E0-DD4A-BDB4-318DADD7F243}" type="parTrans" cxnId="{B642E405-DC46-1543-8EDB-51EEF43F8D94}">
      <dgm:prSet/>
      <dgm:spPr/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28B849-9B2F-C545-B776-5F4B97CB492C}" type="sibTrans" cxnId="{B642E405-DC46-1543-8EDB-51EEF43F8D9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C6D119-847D-D141-86F7-637580ECE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Dik Sergilememe (Uyarıları Göstermeme) %94,5</a:t>
          </a:r>
        </a:p>
      </dgm:t>
    </dgm:pt>
    <dgm:pt modelId="{44E244D9-7AC4-CC46-A01E-ED3C4D2EAD87}" type="parTrans" cxnId="{474146C9-EEB6-5C40-9699-0066885079FC}">
      <dgm:prSet/>
      <dgm:spPr/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0E46-79A5-6841-83AF-C00DA01EC4AB}" type="sibTrans" cxnId="{474146C9-EEB6-5C40-9699-0066885079F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9A82C-20EC-BD43-83B1-A0A0A63888D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tr-TR" sz="1600" dirty="0">
              <a:latin typeface="Arial" panose="020B0604020202020204" pitchFamily="34" charset="0"/>
              <a:cs typeface="Arial" panose="020B0604020202020204" pitchFamily="34" charset="0"/>
            </a:rPr>
            <a:t>Müşteri Fiziki Erişimine Uygun Ürün Yerleştirme %82,5</a:t>
          </a:r>
        </a:p>
      </dgm:t>
    </dgm:pt>
    <dgm:pt modelId="{E522010B-E4B4-104E-8A3F-A0A0D5F6A4AF}" type="parTrans" cxnId="{8C72D2F3-2BAF-D54B-8E23-337A311AC509}">
      <dgm:prSet/>
      <dgm:spPr/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2866F-6E0A-F748-BBC2-E0327A425082}" type="sibTrans" cxnId="{8C72D2F3-2BAF-D54B-8E23-337A311AC509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tr-T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356323-6EFE-D242-9222-C15230634095}" type="pres">
      <dgm:prSet presAssocID="{29649CD0-7762-224B-BA2F-3B5210DD6C0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55EE9A72-6158-B244-B0B1-E1F808A37A35}" type="pres">
      <dgm:prSet presAssocID="{1692BA34-61CC-9B43-9DDB-F0CB119A4643}" presName="text1" presStyleCnt="0"/>
      <dgm:spPr/>
    </dgm:pt>
    <dgm:pt modelId="{368AB3D2-D1A7-B245-B308-6F520696727F}" type="pres">
      <dgm:prSet presAssocID="{1692BA34-61CC-9B43-9DDB-F0CB119A4643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2172C-9149-4C4A-9FB5-02443BE092B6}" type="pres">
      <dgm:prSet presAssocID="{1692BA34-61CC-9B43-9DDB-F0CB119A4643}" presName="textaccent1" presStyleCnt="0"/>
      <dgm:spPr/>
    </dgm:pt>
    <dgm:pt modelId="{AF5C7A58-3FD6-AB40-A2F5-AE378CDE860F}" type="pres">
      <dgm:prSet presAssocID="{1692BA34-61CC-9B43-9DDB-F0CB119A4643}" presName="accentRepeatNode" presStyleLbl="solidAlignAcc1" presStyleIdx="0" presStyleCnt="12"/>
      <dgm:spPr/>
    </dgm:pt>
    <dgm:pt modelId="{277E29B7-5FDF-2240-94A0-BE73EF4AC653}" type="pres">
      <dgm:prSet presAssocID="{7DDF644B-7EC4-7E45-A9ED-E66C8327459F}" presName="image1" presStyleCnt="0"/>
      <dgm:spPr/>
    </dgm:pt>
    <dgm:pt modelId="{6604D5AB-5157-2749-B0CE-7B72195672E5}" type="pres">
      <dgm:prSet presAssocID="{7DDF644B-7EC4-7E45-A9ED-E66C8327459F}" presName="imageRepeatNode" presStyleLbl="alignAcc1" presStyleIdx="0" presStyleCnt="6"/>
      <dgm:spPr/>
      <dgm:t>
        <a:bodyPr/>
        <a:lstStyle/>
        <a:p>
          <a:endParaRPr lang="en-US"/>
        </a:p>
      </dgm:t>
    </dgm:pt>
    <dgm:pt modelId="{1547F6D8-CC36-F64B-8045-B4A5341777AF}" type="pres">
      <dgm:prSet presAssocID="{7DDF644B-7EC4-7E45-A9ED-E66C8327459F}" presName="imageaccent1" presStyleCnt="0"/>
      <dgm:spPr/>
    </dgm:pt>
    <dgm:pt modelId="{B4E80E8D-DBAD-4144-969B-1C7EE680A523}" type="pres">
      <dgm:prSet presAssocID="{7DDF644B-7EC4-7E45-A9ED-E66C8327459F}" presName="accentRepeatNode" presStyleLbl="solidAlignAcc1" presStyleIdx="1" presStyleCnt="12"/>
      <dgm:spPr/>
    </dgm:pt>
    <dgm:pt modelId="{5394D80A-83F8-CB43-A0A7-17E6A20A46A5}" type="pres">
      <dgm:prSet presAssocID="{64182D3E-D92B-DA45-8E15-BB3B700FB908}" presName="text2" presStyleCnt="0"/>
      <dgm:spPr/>
    </dgm:pt>
    <dgm:pt modelId="{EE06E87C-5ACD-ED4C-936F-800F26E3AE1C}" type="pres">
      <dgm:prSet presAssocID="{64182D3E-D92B-DA45-8E15-BB3B700FB908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769E0-DCF3-EE4B-AEBC-232B1AAC4A1D}" type="pres">
      <dgm:prSet presAssocID="{64182D3E-D92B-DA45-8E15-BB3B700FB908}" presName="textaccent2" presStyleCnt="0"/>
      <dgm:spPr/>
    </dgm:pt>
    <dgm:pt modelId="{A0DAE02D-F7D4-F84C-9F6D-B9AB60238BE0}" type="pres">
      <dgm:prSet presAssocID="{64182D3E-D92B-DA45-8E15-BB3B700FB908}" presName="accentRepeatNode" presStyleLbl="solidAlignAcc1" presStyleIdx="2" presStyleCnt="12"/>
      <dgm:spPr/>
    </dgm:pt>
    <dgm:pt modelId="{DAE5EF99-4692-E847-B751-88E989DDE042}" type="pres">
      <dgm:prSet presAssocID="{C240A53B-A12E-0448-971A-25FC88AC53EA}" presName="image2" presStyleCnt="0"/>
      <dgm:spPr/>
    </dgm:pt>
    <dgm:pt modelId="{3E469795-A79F-734C-9A85-FCA506042283}" type="pres">
      <dgm:prSet presAssocID="{C240A53B-A12E-0448-971A-25FC88AC53EA}" presName="imageRepeatNode" presStyleLbl="alignAcc1" presStyleIdx="1" presStyleCnt="6" custLinFactNeighborY="-2703"/>
      <dgm:spPr/>
      <dgm:t>
        <a:bodyPr/>
        <a:lstStyle/>
        <a:p>
          <a:endParaRPr lang="en-US"/>
        </a:p>
      </dgm:t>
    </dgm:pt>
    <dgm:pt modelId="{AFFAF07F-76D0-1A4C-8E85-AA2EE96A7BAD}" type="pres">
      <dgm:prSet presAssocID="{C240A53B-A12E-0448-971A-25FC88AC53EA}" presName="imageaccent2" presStyleCnt="0"/>
      <dgm:spPr/>
    </dgm:pt>
    <dgm:pt modelId="{55822EB1-E2D3-F34C-81DC-E6DED4C3BE82}" type="pres">
      <dgm:prSet presAssocID="{C240A53B-A12E-0448-971A-25FC88AC53EA}" presName="accentRepeatNode" presStyleLbl="solidAlignAcc1" presStyleIdx="3" presStyleCnt="12"/>
      <dgm:spPr/>
    </dgm:pt>
    <dgm:pt modelId="{D5155190-D3AD-E14B-9992-36A0ABBD5562}" type="pres">
      <dgm:prSet presAssocID="{E33DA7F2-7E99-F547-8EE6-A799F77DCE8D}" presName="text3" presStyleCnt="0"/>
      <dgm:spPr/>
    </dgm:pt>
    <dgm:pt modelId="{541B214C-0AB3-EA40-9EA1-56F9E4323518}" type="pres">
      <dgm:prSet presAssocID="{E33DA7F2-7E99-F547-8EE6-A799F77DCE8D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6D85E-E253-E94D-ABCC-A93EE56DB12B}" type="pres">
      <dgm:prSet presAssocID="{E33DA7F2-7E99-F547-8EE6-A799F77DCE8D}" presName="textaccent3" presStyleCnt="0"/>
      <dgm:spPr/>
    </dgm:pt>
    <dgm:pt modelId="{92D3C46F-3990-FA42-A54F-E06F84C287AA}" type="pres">
      <dgm:prSet presAssocID="{E33DA7F2-7E99-F547-8EE6-A799F77DCE8D}" presName="accentRepeatNode" presStyleLbl="solidAlignAcc1" presStyleIdx="4" presStyleCnt="12"/>
      <dgm:spPr/>
    </dgm:pt>
    <dgm:pt modelId="{1B235DF5-F97C-3748-B8AD-C9386FF295D6}" type="pres">
      <dgm:prSet presAssocID="{2974348C-5513-D246-B141-060F1EA6F2D2}" presName="image3" presStyleCnt="0"/>
      <dgm:spPr/>
    </dgm:pt>
    <dgm:pt modelId="{37C77C99-96D3-F646-A0A4-921E1149649D}" type="pres">
      <dgm:prSet presAssocID="{2974348C-5513-D246-B141-060F1EA6F2D2}" presName="imageRepeatNode" presStyleLbl="alignAcc1" presStyleIdx="2" presStyleCnt="6"/>
      <dgm:spPr/>
      <dgm:t>
        <a:bodyPr/>
        <a:lstStyle/>
        <a:p>
          <a:endParaRPr lang="en-US"/>
        </a:p>
      </dgm:t>
    </dgm:pt>
    <dgm:pt modelId="{2996E42A-4115-BC42-9592-E3B9787DF065}" type="pres">
      <dgm:prSet presAssocID="{2974348C-5513-D246-B141-060F1EA6F2D2}" presName="imageaccent3" presStyleCnt="0"/>
      <dgm:spPr/>
    </dgm:pt>
    <dgm:pt modelId="{4C7B9B56-563C-4A4B-854A-30EDBBD443A7}" type="pres">
      <dgm:prSet presAssocID="{2974348C-5513-D246-B141-060F1EA6F2D2}" presName="accentRepeatNode" presStyleLbl="solidAlignAcc1" presStyleIdx="5" presStyleCnt="12"/>
      <dgm:spPr/>
    </dgm:pt>
    <dgm:pt modelId="{4054E717-6EE8-6643-B140-614884B57D03}" type="pres">
      <dgm:prSet presAssocID="{1923C617-4A0F-094A-A4CE-61CBD28F1AA9}" presName="text4" presStyleCnt="0"/>
      <dgm:spPr/>
    </dgm:pt>
    <dgm:pt modelId="{48B49B62-976D-1C48-A65D-87C5DE84829B}" type="pres">
      <dgm:prSet presAssocID="{1923C617-4A0F-094A-A4CE-61CBD28F1AA9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690991-5328-2948-B531-735CB44C4D94}" type="pres">
      <dgm:prSet presAssocID="{1923C617-4A0F-094A-A4CE-61CBD28F1AA9}" presName="textaccent4" presStyleCnt="0"/>
      <dgm:spPr/>
    </dgm:pt>
    <dgm:pt modelId="{E3D036F8-5B67-524E-9F1F-02ABD37DE753}" type="pres">
      <dgm:prSet presAssocID="{1923C617-4A0F-094A-A4CE-61CBD28F1AA9}" presName="accentRepeatNode" presStyleLbl="solidAlignAcc1" presStyleIdx="6" presStyleCnt="12"/>
      <dgm:spPr/>
    </dgm:pt>
    <dgm:pt modelId="{69B43A2C-A8F5-C947-8123-C968E339A0B4}" type="pres">
      <dgm:prSet presAssocID="{BB28B849-9B2F-C545-B776-5F4B97CB492C}" presName="image4" presStyleCnt="0"/>
      <dgm:spPr/>
    </dgm:pt>
    <dgm:pt modelId="{792562DF-2C7D-DA41-BBF0-BCB12FFB595F}" type="pres">
      <dgm:prSet presAssocID="{BB28B849-9B2F-C545-B776-5F4B97CB492C}" presName="imageRepeatNode" presStyleLbl="alignAcc1" presStyleIdx="3" presStyleCnt="6"/>
      <dgm:spPr/>
      <dgm:t>
        <a:bodyPr/>
        <a:lstStyle/>
        <a:p>
          <a:endParaRPr lang="en-US"/>
        </a:p>
      </dgm:t>
    </dgm:pt>
    <dgm:pt modelId="{B461F07A-0F6F-5845-9717-7BC486F24C6C}" type="pres">
      <dgm:prSet presAssocID="{BB28B849-9B2F-C545-B776-5F4B97CB492C}" presName="imageaccent4" presStyleCnt="0"/>
      <dgm:spPr/>
    </dgm:pt>
    <dgm:pt modelId="{26F19009-B8F7-EE42-8161-8B5FF008B53E}" type="pres">
      <dgm:prSet presAssocID="{BB28B849-9B2F-C545-B776-5F4B97CB492C}" presName="accentRepeatNode" presStyleLbl="solidAlignAcc1" presStyleIdx="7" presStyleCnt="12"/>
      <dgm:spPr/>
    </dgm:pt>
    <dgm:pt modelId="{C9B22ACF-D761-DF4E-A351-A607692C623D}" type="pres">
      <dgm:prSet presAssocID="{61C6D119-847D-D141-86F7-637580ECE7BA}" presName="text5" presStyleCnt="0"/>
      <dgm:spPr/>
    </dgm:pt>
    <dgm:pt modelId="{BD4F79EF-83FF-9C4A-A6A0-9F22F698EA44}" type="pres">
      <dgm:prSet presAssocID="{61C6D119-847D-D141-86F7-637580ECE7BA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12E4B-FDE3-C94A-8EDD-BBCBF12ADD8F}" type="pres">
      <dgm:prSet presAssocID="{61C6D119-847D-D141-86F7-637580ECE7BA}" presName="textaccent5" presStyleCnt="0"/>
      <dgm:spPr/>
    </dgm:pt>
    <dgm:pt modelId="{55852142-0650-2F44-9BB6-8DB5767240F8}" type="pres">
      <dgm:prSet presAssocID="{61C6D119-847D-D141-86F7-637580ECE7BA}" presName="accentRepeatNode" presStyleLbl="solidAlignAcc1" presStyleIdx="8" presStyleCnt="12"/>
      <dgm:spPr/>
    </dgm:pt>
    <dgm:pt modelId="{FD588CDC-ECC9-9B4B-B3AE-8391A6868D2F}" type="pres">
      <dgm:prSet presAssocID="{1E4D0E46-79A5-6841-83AF-C00DA01EC4AB}" presName="image5" presStyleCnt="0"/>
      <dgm:spPr/>
    </dgm:pt>
    <dgm:pt modelId="{FED5CC5C-C69A-6248-AE55-F7B6B9AAC278}" type="pres">
      <dgm:prSet presAssocID="{1E4D0E46-79A5-6841-83AF-C00DA01EC4AB}" presName="imageRepeatNode" presStyleLbl="alignAcc1" presStyleIdx="4" presStyleCnt="6"/>
      <dgm:spPr/>
      <dgm:t>
        <a:bodyPr/>
        <a:lstStyle/>
        <a:p>
          <a:endParaRPr lang="en-US"/>
        </a:p>
      </dgm:t>
    </dgm:pt>
    <dgm:pt modelId="{27BA6FDA-72E8-8344-AAD8-0172D1600E64}" type="pres">
      <dgm:prSet presAssocID="{1E4D0E46-79A5-6841-83AF-C00DA01EC4AB}" presName="imageaccent5" presStyleCnt="0"/>
      <dgm:spPr/>
    </dgm:pt>
    <dgm:pt modelId="{03BE7FCD-7BF3-A44E-A824-D6BCBE813634}" type="pres">
      <dgm:prSet presAssocID="{1E4D0E46-79A5-6841-83AF-C00DA01EC4AB}" presName="accentRepeatNode" presStyleLbl="solidAlignAcc1" presStyleIdx="9" presStyleCnt="12"/>
      <dgm:spPr/>
    </dgm:pt>
    <dgm:pt modelId="{80110254-EE34-7C4B-8E44-63F8DEE859DF}" type="pres">
      <dgm:prSet presAssocID="{A079A82C-20EC-BD43-83B1-A0A0A63888DA}" presName="text6" presStyleCnt="0"/>
      <dgm:spPr/>
    </dgm:pt>
    <dgm:pt modelId="{F658B0FB-30C3-594E-A822-FAB84B58BACF}" type="pres">
      <dgm:prSet presAssocID="{A079A82C-20EC-BD43-83B1-A0A0A63888DA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40C438-8435-A84C-A10A-0B2D62EED130}" type="pres">
      <dgm:prSet presAssocID="{A079A82C-20EC-BD43-83B1-A0A0A63888DA}" presName="textaccent6" presStyleCnt="0"/>
      <dgm:spPr/>
    </dgm:pt>
    <dgm:pt modelId="{7DD349A6-351E-A34B-959F-B6C3AD0C4301}" type="pres">
      <dgm:prSet presAssocID="{A079A82C-20EC-BD43-83B1-A0A0A63888DA}" presName="accentRepeatNode" presStyleLbl="solidAlignAcc1" presStyleIdx="10" presStyleCnt="12"/>
      <dgm:spPr/>
    </dgm:pt>
    <dgm:pt modelId="{B0FF34E7-C6FD-9E43-9C20-AAE8CC328096}" type="pres">
      <dgm:prSet presAssocID="{7A52866F-6E0A-F748-BBC2-E0327A425082}" presName="image6" presStyleCnt="0"/>
      <dgm:spPr/>
    </dgm:pt>
    <dgm:pt modelId="{EFD0647E-D3EC-5844-AEAA-36AD035233AA}" type="pres">
      <dgm:prSet presAssocID="{7A52866F-6E0A-F748-BBC2-E0327A425082}" presName="imageRepeatNode" presStyleLbl="alignAcc1" presStyleIdx="5" presStyleCnt="6"/>
      <dgm:spPr/>
      <dgm:t>
        <a:bodyPr/>
        <a:lstStyle/>
        <a:p>
          <a:endParaRPr lang="en-US"/>
        </a:p>
      </dgm:t>
    </dgm:pt>
    <dgm:pt modelId="{1EF869FD-2AF5-7846-9FA6-44F394F9CE6F}" type="pres">
      <dgm:prSet presAssocID="{7A52866F-6E0A-F748-BBC2-E0327A425082}" presName="imageaccent6" presStyleCnt="0"/>
      <dgm:spPr/>
    </dgm:pt>
    <dgm:pt modelId="{ABEA0ACD-AD6B-E942-AB92-FD9361A519ED}" type="pres">
      <dgm:prSet presAssocID="{7A52866F-6E0A-F748-BBC2-E0327A425082}" presName="accentRepeatNode" presStyleLbl="solidAlignAcc1" presStyleIdx="11" presStyleCnt="12"/>
      <dgm:spPr/>
    </dgm:pt>
  </dgm:ptLst>
  <dgm:cxnLst>
    <dgm:cxn modelId="{5FD5D9D4-51AC-0E40-A668-015899130BAD}" type="presOf" srcId="{1E4D0E46-79A5-6841-83AF-C00DA01EC4AB}" destId="{FED5CC5C-C69A-6248-AE55-F7B6B9AAC278}" srcOrd="0" destOrd="0" presId="urn:microsoft.com/office/officeart/2008/layout/HexagonCluster"/>
    <dgm:cxn modelId="{3DEB253F-1FA4-D24B-A397-C49C61CDED75}" type="presOf" srcId="{1923C617-4A0F-094A-A4CE-61CBD28F1AA9}" destId="{48B49B62-976D-1C48-A65D-87C5DE84829B}" srcOrd="0" destOrd="0" presId="urn:microsoft.com/office/officeart/2008/layout/HexagonCluster"/>
    <dgm:cxn modelId="{773504A0-C755-6C41-9433-5736C8A03E39}" type="presOf" srcId="{7DDF644B-7EC4-7E45-A9ED-E66C8327459F}" destId="{6604D5AB-5157-2749-B0CE-7B72195672E5}" srcOrd="0" destOrd="0" presId="urn:microsoft.com/office/officeart/2008/layout/HexagonCluster"/>
    <dgm:cxn modelId="{49715756-0C7C-4F42-A6BC-367283CF3E59}" type="presOf" srcId="{BB28B849-9B2F-C545-B776-5F4B97CB492C}" destId="{792562DF-2C7D-DA41-BBF0-BCB12FFB595F}" srcOrd="0" destOrd="0" presId="urn:microsoft.com/office/officeart/2008/layout/HexagonCluster"/>
    <dgm:cxn modelId="{1C657A5D-A423-A440-8948-6BB1D33C5F05}" srcId="{29649CD0-7762-224B-BA2F-3B5210DD6C02}" destId="{E33DA7F2-7E99-F547-8EE6-A799F77DCE8D}" srcOrd="2" destOrd="0" parTransId="{763FD4BD-419C-6E4A-9FE6-7CC42F000632}" sibTransId="{2974348C-5513-D246-B141-060F1EA6F2D2}"/>
    <dgm:cxn modelId="{8CCFD0F1-73A4-5D4A-822A-AE1E61943260}" type="presOf" srcId="{29649CD0-7762-224B-BA2F-3B5210DD6C02}" destId="{CB356323-6EFE-D242-9222-C15230634095}" srcOrd="0" destOrd="0" presId="urn:microsoft.com/office/officeart/2008/layout/HexagonCluster"/>
    <dgm:cxn modelId="{85DF8C75-EFEC-CB40-8DB4-CD6FAA5AC9F2}" type="presOf" srcId="{64182D3E-D92B-DA45-8E15-BB3B700FB908}" destId="{EE06E87C-5ACD-ED4C-936F-800F26E3AE1C}" srcOrd="0" destOrd="0" presId="urn:microsoft.com/office/officeart/2008/layout/HexagonCluster"/>
    <dgm:cxn modelId="{73368B9A-3564-9043-94FC-8AF2974F0D14}" type="presOf" srcId="{C240A53B-A12E-0448-971A-25FC88AC53EA}" destId="{3E469795-A79F-734C-9A85-FCA506042283}" srcOrd="0" destOrd="0" presId="urn:microsoft.com/office/officeart/2008/layout/HexagonCluster"/>
    <dgm:cxn modelId="{FBC82CAE-76D3-254A-8697-EEB5DB4A6D1D}" srcId="{29649CD0-7762-224B-BA2F-3B5210DD6C02}" destId="{64182D3E-D92B-DA45-8E15-BB3B700FB908}" srcOrd="1" destOrd="0" parTransId="{5C5CE6F5-84CD-754D-BE29-E944BAA30127}" sibTransId="{C240A53B-A12E-0448-971A-25FC88AC53EA}"/>
    <dgm:cxn modelId="{B642E405-DC46-1543-8EDB-51EEF43F8D94}" srcId="{29649CD0-7762-224B-BA2F-3B5210DD6C02}" destId="{1923C617-4A0F-094A-A4CE-61CBD28F1AA9}" srcOrd="3" destOrd="0" parTransId="{2FABB7EF-38E0-DD4A-BDB4-318DADD7F243}" sibTransId="{BB28B849-9B2F-C545-B776-5F4B97CB492C}"/>
    <dgm:cxn modelId="{2E76EF18-6966-1843-98DD-6A0C5AE7A209}" type="presOf" srcId="{A079A82C-20EC-BD43-83B1-A0A0A63888DA}" destId="{F658B0FB-30C3-594E-A822-FAB84B58BACF}" srcOrd="0" destOrd="0" presId="urn:microsoft.com/office/officeart/2008/layout/HexagonCluster"/>
    <dgm:cxn modelId="{DBA3EEC3-9D18-A94D-8496-5BBF8581ABB9}" type="presOf" srcId="{1692BA34-61CC-9B43-9DDB-F0CB119A4643}" destId="{368AB3D2-D1A7-B245-B308-6F520696727F}" srcOrd="0" destOrd="0" presId="urn:microsoft.com/office/officeart/2008/layout/HexagonCluster"/>
    <dgm:cxn modelId="{8C72D2F3-2BAF-D54B-8E23-337A311AC509}" srcId="{29649CD0-7762-224B-BA2F-3B5210DD6C02}" destId="{A079A82C-20EC-BD43-83B1-A0A0A63888DA}" srcOrd="5" destOrd="0" parTransId="{E522010B-E4B4-104E-8A3F-A0A0D5F6A4AF}" sibTransId="{7A52866F-6E0A-F748-BBC2-E0327A425082}"/>
    <dgm:cxn modelId="{75B2DD41-9FEE-164D-8F5D-C3654841A534}" type="presOf" srcId="{61C6D119-847D-D141-86F7-637580ECE7BA}" destId="{BD4F79EF-83FF-9C4A-A6A0-9F22F698EA44}" srcOrd="0" destOrd="0" presId="urn:microsoft.com/office/officeart/2008/layout/HexagonCluster"/>
    <dgm:cxn modelId="{1BD8BD5B-867B-8449-9349-71B63B2878A3}" type="presOf" srcId="{2974348C-5513-D246-B141-060F1EA6F2D2}" destId="{37C77C99-96D3-F646-A0A4-921E1149649D}" srcOrd="0" destOrd="0" presId="urn:microsoft.com/office/officeart/2008/layout/HexagonCluster"/>
    <dgm:cxn modelId="{2E3CC75C-1C78-7043-A7F7-64C3F5A7A2FA}" srcId="{29649CD0-7762-224B-BA2F-3B5210DD6C02}" destId="{1692BA34-61CC-9B43-9DDB-F0CB119A4643}" srcOrd="0" destOrd="0" parTransId="{76077788-0EAB-084F-84BE-253906F1F989}" sibTransId="{7DDF644B-7EC4-7E45-A9ED-E66C8327459F}"/>
    <dgm:cxn modelId="{5558D300-7561-C247-ADDB-ED7076691BE8}" type="presOf" srcId="{7A52866F-6E0A-F748-BBC2-E0327A425082}" destId="{EFD0647E-D3EC-5844-AEAA-36AD035233AA}" srcOrd="0" destOrd="0" presId="urn:microsoft.com/office/officeart/2008/layout/HexagonCluster"/>
    <dgm:cxn modelId="{474146C9-EEB6-5C40-9699-0066885079FC}" srcId="{29649CD0-7762-224B-BA2F-3B5210DD6C02}" destId="{61C6D119-847D-D141-86F7-637580ECE7BA}" srcOrd="4" destOrd="0" parTransId="{44E244D9-7AC4-CC46-A01E-ED3C4D2EAD87}" sibTransId="{1E4D0E46-79A5-6841-83AF-C00DA01EC4AB}"/>
    <dgm:cxn modelId="{B853A43C-99A1-B848-96FC-8212D76A4136}" type="presOf" srcId="{E33DA7F2-7E99-F547-8EE6-A799F77DCE8D}" destId="{541B214C-0AB3-EA40-9EA1-56F9E4323518}" srcOrd="0" destOrd="0" presId="urn:microsoft.com/office/officeart/2008/layout/HexagonCluster"/>
    <dgm:cxn modelId="{912D8D8B-5357-104F-80D6-42965B97E57D}" type="presParOf" srcId="{CB356323-6EFE-D242-9222-C15230634095}" destId="{55EE9A72-6158-B244-B0B1-E1F808A37A35}" srcOrd="0" destOrd="0" presId="urn:microsoft.com/office/officeart/2008/layout/HexagonCluster"/>
    <dgm:cxn modelId="{55C7FEFE-0EE5-9D4B-B1B0-D4FF7F2462A0}" type="presParOf" srcId="{55EE9A72-6158-B244-B0B1-E1F808A37A35}" destId="{368AB3D2-D1A7-B245-B308-6F520696727F}" srcOrd="0" destOrd="0" presId="urn:microsoft.com/office/officeart/2008/layout/HexagonCluster"/>
    <dgm:cxn modelId="{5555AB97-12CB-2D4D-AD8D-71BA777D7D84}" type="presParOf" srcId="{CB356323-6EFE-D242-9222-C15230634095}" destId="{2EA2172C-9149-4C4A-9FB5-02443BE092B6}" srcOrd="1" destOrd="0" presId="urn:microsoft.com/office/officeart/2008/layout/HexagonCluster"/>
    <dgm:cxn modelId="{7DE9B0B4-7A37-D64C-B7A2-D44B99B5105C}" type="presParOf" srcId="{2EA2172C-9149-4C4A-9FB5-02443BE092B6}" destId="{AF5C7A58-3FD6-AB40-A2F5-AE378CDE860F}" srcOrd="0" destOrd="0" presId="urn:microsoft.com/office/officeart/2008/layout/HexagonCluster"/>
    <dgm:cxn modelId="{48DD1688-1FB9-6A46-ADFF-0F3FB4F00DA7}" type="presParOf" srcId="{CB356323-6EFE-D242-9222-C15230634095}" destId="{277E29B7-5FDF-2240-94A0-BE73EF4AC653}" srcOrd="2" destOrd="0" presId="urn:microsoft.com/office/officeart/2008/layout/HexagonCluster"/>
    <dgm:cxn modelId="{C91CB010-D028-CD41-A541-31CDF5891446}" type="presParOf" srcId="{277E29B7-5FDF-2240-94A0-BE73EF4AC653}" destId="{6604D5AB-5157-2749-B0CE-7B72195672E5}" srcOrd="0" destOrd="0" presId="urn:microsoft.com/office/officeart/2008/layout/HexagonCluster"/>
    <dgm:cxn modelId="{666BD58A-5B22-A54B-9650-906DD2F31D7C}" type="presParOf" srcId="{CB356323-6EFE-D242-9222-C15230634095}" destId="{1547F6D8-CC36-F64B-8045-B4A5341777AF}" srcOrd="3" destOrd="0" presId="urn:microsoft.com/office/officeart/2008/layout/HexagonCluster"/>
    <dgm:cxn modelId="{4A31FF5D-36A5-DB4F-B320-171A93BAFE60}" type="presParOf" srcId="{1547F6D8-CC36-F64B-8045-B4A5341777AF}" destId="{B4E80E8D-DBAD-4144-969B-1C7EE680A523}" srcOrd="0" destOrd="0" presId="urn:microsoft.com/office/officeart/2008/layout/HexagonCluster"/>
    <dgm:cxn modelId="{F9BA63B5-FFB5-0C48-9657-5CC19E7EF3D0}" type="presParOf" srcId="{CB356323-6EFE-D242-9222-C15230634095}" destId="{5394D80A-83F8-CB43-A0A7-17E6A20A46A5}" srcOrd="4" destOrd="0" presId="urn:microsoft.com/office/officeart/2008/layout/HexagonCluster"/>
    <dgm:cxn modelId="{C92F5118-4D99-4D4C-8C6F-F4EBAFCBBC38}" type="presParOf" srcId="{5394D80A-83F8-CB43-A0A7-17E6A20A46A5}" destId="{EE06E87C-5ACD-ED4C-936F-800F26E3AE1C}" srcOrd="0" destOrd="0" presId="urn:microsoft.com/office/officeart/2008/layout/HexagonCluster"/>
    <dgm:cxn modelId="{E966B672-55A8-7446-A4A0-7D9FCE43178D}" type="presParOf" srcId="{CB356323-6EFE-D242-9222-C15230634095}" destId="{8A1769E0-DCF3-EE4B-AEBC-232B1AAC4A1D}" srcOrd="5" destOrd="0" presId="urn:microsoft.com/office/officeart/2008/layout/HexagonCluster"/>
    <dgm:cxn modelId="{E52ACCA5-2177-9349-8C10-3A93A5F246F6}" type="presParOf" srcId="{8A1769E0-DCF3-EE4B-AEBC-232B1AAC4A1D}" destId="{A0DAE02D-F7D4-F84C-9F6D-B9AB60238BE0}" srcOrd="0" destOrd="0" presId="urn:microsoft.com/office/officeart/2008/layout/HexagonCluster"/>
    <dgm:cxn modelId="{64EF9DB0-C3D4-B043-9A6C-609582A483C3}" type="presParOf" srcId="{CB356323-6EFE-D242-9222-C15230634095}" destId="{DAE5EF99-4692-E847-B751-88E989DDE042}" srcOrd="6" destOrd="0" presId="urn:microsoft.com/office/officeart/2008/layout/HexagonCluster"/>
    <dgm:cxn modelId="{9D5C67CE-D449-3B4F-96C2-548D965ECE94}" type="presParOf" srcId="{DAE5EF99-4692-E847-B751-88E989DDE042}" destId="{3E469795-A79F-734C-9A85-FCA506042283}" srcOrd="0" destOrd="0" presId="urn:microsoft.com/office/officeart/2008/layout/HexagonCluster"/>
    <dgm:cxn modelId="{FC73A286-C6E0-C34E-9955-74582770FAEE}" type="presParOf" srcId="{CB356323-6EFE-D242-9222-C15230634095}" destId="{AFFAF07F-76D0-1A4C-8E85-AA2EE96A7BAD}" srcOrd="7" destOrd="0" presId="urn:microsoft.com/office/officeart/2008/layout/HexagonCluster"/>
    <dgm:cxn modelId="{9AF6ACE2-1C98-CF47-BB15-273DB500B486}" type="presParOf" srcId="{AFFAF07F-76D0-1A4C-8E85-AA2EE96A7BAD}" destId="{55822EB1-E2D3-F34C-81DC-E6DED4C3BE82}" srcOrd="0" destOrd="0" presId="urn:microsoft.com/office/officeart/2008/layout/HexagonCluster"/>
    <dgm:cxn modelId="{95112E25-32F6-4748-9D53-24908E5BA40C}" type="presParOf" srcId="{CB356323-6EFE-D242-9222-C15230634095}" destId="{D5155190-D3AD-E14B-9992-36A0ABBD5562}" srcOrd="8" destOrd="0" presId="urn:microsoft.com/office/officeart/2008/layout/HexagonCluster"/>
    <dgm:cxn modelId="{2D550406-FF20-FA4A-8769-28AA2247BE23}" type="presParOf" srcId="{D5155190-D3AD-E14B-9992-36A0ABBD5562}" destId="{541B214C-0AB3-EA40-9EA1-56F9E4323518}" srcOrd="0" destOrd="0" presId="urn:microsoft.com/office/officeart/2008/layout/HexagonCluster"/>
    <dgm:cxn modelId="{C23C0D82-A5CF-2F49-91C6-8A740DC47CD6}" type="presParOf" srcId="{CB356323-6EFE-D242-9222-C15230634095}" destId="{FEE6D85E-E253-E94D-ABCC-A93EE56DB12B}" srcOrd="9" destOrd="0" presId="urn:microsoft.com/office/officeart/2008/layout/HexagonCluster"/>
    <dgm:cxn modelId="{A2A4EFB7-F6EE-7F45-8A31-428A6A6AD834}" type="presParOf" srcId="{FEE6D85E-E253-E94D-ABCC-A93EE56DB12B}" destId="{92D3C46F-3990-FA42-A54F-E06F84C287AA}" srcOrd="0" destOrd="0" presId="urn:microsoft.com/office/officeart/2008/layout/HexagonCluster"/>
    <dgm:cxn modelId="{131AEF0C-B3CD-D747-9311-7BED2F326C9F}" type="presParOf" srcId="{CB356323-6EFE-D242-9222-C15230634095}" destId="{1B235DF5-F97C-3748-B8AD-C9386FF295D6}" srcOrd="10" destOrd="0" presId="urn:microsoft.com/office/officeart/2008/layout/HexagonCluster"/>
    <dgm:cxn modelId="{FBA19D1F-7402-D84B-95E5-D85BDA0B2201}" type="presParOf" srcId="{1B235DF5-F97C-3748-B8AD-C9386FF295D6}" destId="{37C77C99-96D3-F646-A0A4-921E1149649D}" srcOrd="0" destOrd="0" presId="urn:microsoft.com/office/officeart/2008/layout/HexagonCluster"/>
    <dgm:cxn modelId="{E6D09D78-D8F4-4240-A01F-5A802B0EA8BB}" type="presParOf" srcId="{CB356323-6EFE-D242-9222-C15230634095}" destId="{2996E42A-4115-BC42-9592-E3B9787DF065}" srcOrd="11" destOrd="0" presId="urn:microsoft.com/office/officeart/2008/layout/HexagonCluster"/>
    <dgm:cxn modelId="{9590798C-7F55-AC4D-8E1F-59923391386C}" type="presParOf" srcId="{2996E42A-4115-BC42-9592-E3B9787DF065}" destId="{4C7B9B56-563C-4A4B-854A-30EDBBD443A7}" srcOrd="0" destOrd="0" presId="urn:microsoft.com/office/officeart/2008/layout/HexagonCluster"/>
    <dgm:cxn modelId="{BD66DBD4-3DE4-8645-A3A5-8C9E466B5AF6}" type="presParOf" srcId="{CB356323-6EFE-D242-9222-C15230634095}" destId="{4054E717-6EE8-6643-B140-614884B57D03}" srcOrd="12" destOrd="0" presId="urn:microsoft.com/office/officeart/2008/layout/HexagonCluster"/>
    <dgm:cxn modelId="{0EBFDB42-7565-554B-AD6C-63C323AC693F}" type="presParOf" srcId="{4054E717-6EE8-6643-B140-614884B57D03}" destId="{48B49B62-976D-1C48-A65D-87C5DE84829B}" srcOrd="0" destOrd="0" presId="urn:microsoft.com/office/officeart/2008/layout/HexagonCluster"/>
    <dgm:cxn modelId="{8A0F8437-3819-874B-8D12-A94858142BC1}" type="presParOf" srcId="{CB356323-6EFE-D242-9222-C15230634095}" destId="{9D690991-5328-2948-B531-735CB44C4D94}" srcOrd="13" destOrd="0" presId="urn:microsoft.com/office/officeart/2008/layout/HexagonCluster"/>
    <dgm:cxn modelId="{A2445F69-D29E-4140-B40C-2E56427BDBBC}" type="presParOf" srcId="{9D690991-5328-2948-B531-735CB44C4D94}" destId="{E3D036F8-5B67-524E-9F1F-02ABD37DE753}" srcOrd="0" destOrd="0" presId="urn:microsoft.com/office/officeart/2008/layout/HexagonCluster"/>
    <dgm:cxn modelId="{02880E40-B7C5-BA4D-95B2-EF5DF4715EFF}" type="presParOf" srcId="{CB356323-6EFE-D242-9222-C15230634095}" destId="{69B43A2C-A8F5-C947-8123-C968E339A0B4}" srcOrd="14" destOrd="0" presId="urn:microsoft.com/office/officeart/2008/layout/HexagonCluster"/>
    <dgm:cxn modelId="{28CB3C87-D149-4C4A-B320-688707D4527B}" type="presParOf" srcId="{69B43A2C-A8F5-C947-8123-C968E339A0B4}" destId="{792562DF-2C7D-DA41-BBF0-BCB12FFB595F}" srcOrd="0" destOrd="0" presId="urn:microsoft.com/office/officeart/2008/layout/HexagonCluster"/>
    <dgm:cxn modelId="{3F42DCD5-630A-6D45-A339-1EC2511C3B19}" type="presParOf" srcId="{CB356323-6EFE-D242-9222-C15230634095}" destId="{B461F07A-0F6F-5845-9717-7BC486F24C6C}" srcOrd="15" destOrd="0" presId="urn:microsoft.com/office/officeart/2008/layout/HexagonCluster"/>
    <dgm:cxn modelId="{69B53547-31B7-3349-8D2D-D435C781EAF4}" type="presParOf" srcId="{B461F07A-0F6F-5845-9717-7BC486F24C6C}" destId="{26F19009-B8F7-EE42-8161-8B5FF008B53E}" srcOrd="0" destOrd="0" presId="urn:microsoft.com/office/officeart/2008/layout/HexagonCluster"/>
    <dgm:cxn modelId="{C83BFD32-B96A-6141-8CB5-CA1E59FCEEA3}" type="presParOf" srcId="{CB356323-6EFE-D242-9222-C15230634095}" destId="{C9B22ACF-D761-DF4E-A351-A607692C623D}" srcOrd="16" destOrd="0" presId="urn:microsoft.com/office/officeart/2008/layout/HexagonCluster"/>
    <dgm:cxn modelId="{56C3509D-41F6-374F-8D74-6D38F87060F1}" type="presParOf" srcId="{C9B22ACF-D761-DF4E-A351-A607692C623D}" destId="{BD4F79EF-83FF-9C4A-A6A0-9F22F698EA44}" srcOrd="0" destOrd="0" presId="urn:microsoft.com/office/officeart/2008/layout/HexagonCluster"/>
    <dgm:cxn modelId="{39136FA0-2C06-C74E-A57E-E5E00BAE305A}" type="presParOf" srcId="{CB356323-6EFE-D242-9222-C15230634095}" destId="{03212E4B-FDE3-C94A-8EDD-BBCBF12ADD8F}" srcOrd="17" destOrd="0" presId="urn:microsoft.com/office/officeart/2008/layout/HexagonCluster"/>
    <dgm:cxn modelId="{E6B1C114-EA57-844F-9C71-3E56A57525B9}" type="presParOf" srcId="{03212E4B-FDE3-C94A-8EDD-BBCBF12ADD8F}" destId="{55852142-0650-2F44-9BB6-8DB5767240F8}" srcOrd="0" destOrd="0" presId="urn:microsoft.com/office/officeart/2008/layout/HexagonCluster"/>
    <dgm:cxn modelId="{A46380DE-70CD-F04D-9B60-4202154BA6D5}" type="presParOf" srcId="{CB356323-6EFE-D242-9222-C15230634095}" destId="{FD588CDC-ECC9-9B4B-B3AE-8391A6868D2F}" srcOrd="18" destOrd="0" presId="urn:microsoft.com/office/officeart/2008/layout/HexagonCluster"/>
    <dgm:cxn modelId="{06EADFDF-56BC-0947-814C-34AB2EBB2946}" type="presParOf" srcId="{FD588CDC-ECC9-9B4B-B3AE-8391A6868D2F}" destId="{FED5CC5C-C69A-6248-AE55-F7B6B9AAC278}" srcOrd="0" destOrd="0" presId="urn:microsoft.com/office/officeart/2008/layout/HexagonCluster"/>
    <dgm:cxn modelId="{0544C1E4-5D54-EE4C-A42C-D160CCD7D73F}" type="presParOf" srcId="{CB356323-6EFE-D242-9222-C15230634095}" destId="{27BA6FDA-72E8-8344-AAD8-0172D1600E64}" srcOrd="19" destOrd="0" presId="urn:microsoft.com/office/officeart/2008/layout/HexagonCluster"/>
    <dgm:cxn modelId="{A7129861-6C56-9448-A996-079CCEBD3EFD}" type="presParOf" srcId="{27BA6FDA-72E8-8344-AAD8-0172D1600E64}" destId="{03BE7FCD-7BF3-A44E-A824-D6BCBE813634}" srcOrd="0" destOrd="0" presId="urn:microsoft.com/office/officeart/2008/layout/HexagonCluster"/>
    <dgm:cxn modelId="{5E6C0C85-8C19-3A42-BDF7-3BD4F47C2A6B}" type="presParOf" srcId="{CB356323-6EFE-D242-9222-C15230634095}" destId="{80110254-EE34-7C4B-8E44-63F8DEE859DF}" srcOrd="20" destOrd="0" presId="urn:microsoft.com/office/officeart/2008/layout/HexagonCluster"/>
    <dgm:cxn modelId="{28653DD9-00B2-CA47-9A3D-4267884C4054}" type="presParOf" srcId="{80110254-EE34-7C4B-8E44-63F8DEE859DF}" destId="{F658B0FB-30C3-594E-A822-FAB84B58BACF}" srcOrd="0" destOrd="0" presId="urn:microsoft.com/office/officeart/2008/layout/HexagonCluster"/>
    <dgm:cxn modelId="{F50FD683-7843-334C-AA7F-51A613AFECC4}" type="presParOf" srcId="{CB356323-6EFE-D242-9222-C15230634095}" destId="{F340C438-8435-A84C-A10A-0B2D62EED130}" srcOrd="21" destOrd="0" presId="urn:microsoft.com/office/officeart/2008/layout/HexagonCluster"/>
    <dgm:cxn modelId="{C313A096-8E26-E044-A76E-580CBEAD2F73}" type="presParOf" srcId="{F340C438-8435-A84C-A10A-0B2D62EED130}" destId="{7DD349A6-351E-A34B-959F-B6C3AD0C4301}" srcOrd="0" destOrd="0" presId="urn:microsoft.com/office/officeart/2008/layout/HexagonCluster"/>
    <dgm:cxn modelId="{11516132-0E85-224D-AA3E-7E88740AD207}" type="presParOf" srcId="{CB356323-6EFE-D242-9222-C15230634095}" destId="{B0FF34E7-C6FD-9E43-9C20-AAE8CC328096}" srcOrd="22" destOrd="0" presId="urn:microsoft.com/office/officeart/2008/layout/HexagonCluster"/>
    <dgm:cxn modelId="{623A0015-1781-BE48-AC6A-C86E4D00B6BA}" type="presParOf" srcId="{B0FF34E7-C6FD-9E43-9C20-AAE8CC328096}" destId="{EFD0647E-D3EC-5844-AEAA-36AD035233AA}" srcOrd="0" destOrd="0" presId="urn:microsoft.com/office/officeart/2008/layout/HexagonCluster"/>
    <dgm:cxn modelId="{51136EB0-4937-2144-B431-E6DFE6E88D37}" type="presParOf" srcId="{CB356323-6EFE-D242-9222-C15230634095}" destId="{1EF869FD-2AF5-7846-9FA6-44F394F9CE6F}" srcOrd="23" destOrd="0" presId="urn:microsoft.com/office/officeart/2008/layout/HexagonCluster"/>
    <dgm:cxn modelId="{623B1E68-1015-D846-887E-C1CE25887E5C}" type="presParOf" srcId="{1EF869FD-2AF5-7846-9FA6-44F394F9CE6F}" destId="{ABEA0ACD-AD6B-E942-AB92-FD9361A519ED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3B3FC-EBBE-457B-A557-47849584C38D}" type="doc">
      <dgm:prSet loTypeId="urn:microsoft.com/office/officeart/2008/layout/BubblePictureList" loCatId="cycle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9499F5E-419D-46D3-9113-0ADF65D48440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İnsan Haklarına Dayalı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E69EB7-E452-4E9D-8FA5-568CBCDAC79F}" type="parTrans" cxnId="{8A20187C-BEFF-433A-9DBA-3573335C35D1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B977B-FD31-4E9B-95EA-91D67BA608B4}" type="sibTrans" cxnId="{8A20187C-BEFF-433A-9DBA-3573335C35D1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A76AE6-2121-4E71-B1A6-E17AC0DAB03F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Yeterli Finans Kaynaklarına Sahip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F863D8-28C0-4F6F-B1BE-387C17F9F1A0}" type="parTrans" cxnId="{B267A6C1-8C18-4B66-9514-27262C60EF52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11741-B315-4581-B48D-AE3B0299FDAF}" type="sibTrans" cxnId="{B267A6C1-8C18-4B66-9514-27262C60EF52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19F88-21AE-447B-9D95-A0D96B95AE53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Tütün Endüstrisinden Bağımsız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351D3B-4812-40FE-8790-FEFECCD719FD}" type="parTrans" cxnId="{8F0B5F18-058E-4602-A37A-F112B097133E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11119C-753E-49A0-BD98-684D23B018FD}" type="sibTrans" cxnId="{8F0B5F18-058E-4602-A37A-F112B097133E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0388AE-7747-40C4-8E98-42FFD6BC6A67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Şeffaf ve Hesap Verebilir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D40BB6-7051-4D6D-8021-4771A0B58ABC}" type="parTrans" cxnId="{0BBEC6A0-1025-45D7-A799-3B01D7E606D5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FEB67D-5FBF-4F30-997F-90810549A1CF}" type="sibTrans" cxnId="{0BBEC6A0-1025-45D7-A799-3B01D7E606D5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BD0FE-2C1E-42F0-A35B-67505E7C1BE0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Tütün Ürünlerine Bütüncül Yaklaşan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599478-FA2C-48EE-AEC7-ACF76EBC4665}" type="parTrans" cxnId="{7D9A318F-3402-4D3B-81D9-D1967E242DBC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3C68C9-9E0C-4549-8CEA-68A5B8CB028A}" type="sibTrans" cxnId="{7D9A318F-3402-4D3B-81D9-D1967E242DBC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7690E1-5A38-44D2-A3CF-8B754842DA55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Geçmiş Hatalarından Öğrenen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C05960-99BD-4B10-874F-4C93421F81AD}" type="parTrans" cxnId="{2F6A630F-1679-4E4A-8329-51A3EEAF6D2F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E3E04F-8E6E-452A-82F0-BE351FF8D073}" type="sibTrans" cxnId="{2F6A630F-1679-4E4A-8329-51A3EEAF6D2F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D82F2D-B967-4F41-B3D5-E26562A6E279}">
      <dgm:prSet custT="1"/>
      <dgm:spPr/>
      <dgm:t>
        <a:bodyPr/>
        <a:lstStyle/>
        <a:p>
          <a:pPr algn="l"/>
          <a:r>
            <a:rPr lang="tr-T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Uzun Yıllar Gelişerek Sürdürülebilen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573DE8-A07A-4717-8CDB-326B6372A1AE}" type="parTrans" cxnId="{29462240-BA24-484B-9100-32B32D6BFEEE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36771D-85E9-4458-8C50-0A34B2C40645}" type="sibTrans" cxnId="{29462240-BA24-484B-9100-32B32D6BFEEE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9F411D-EC58-4BE4-B9D4-4F94933D6035}">
      <dgm:prSet custT="1"/>
      <dgm:spPr/>
      <dgm:t>
        <a:bodyPr/>
        <a:lstStyle/>
        <a:p>
          <a:r>
            <a:rPr lang="tr-T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Farklılıkları Gözeten, Sosyal ve Toplumsal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42481E-5444-4B86-A7B2-E0835E9832C4}" type="parTrans" cxnId="{CB59CB73-1E3C-4B37-A67E-DA5F1684667F}">
      <dgm:prSet/>
      <dgm:spPr/>
      <dgm:t>
        <a:bodyPr/>
        <a:lstStyle/>
        <a:p>
          <a:endParaRPr lang="en-US" sz="36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953A0F-86C3-43EF-912D-3DEE7B9CED8D}" type="sibTrans" cxnId="{CB59CB73-1E3C-4B37-A67E-DA5F1684667F}">
      <dgm:prSet custT="1"/>
      <dgm:spPr/>
      <dgm:t>
        <a:bodyPr/>
        <a:lstStyle/>
        <a:p>
          <a:endParaRPr lang="en-US" sz="11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0ADB2-74D9-9A4C-A0D6-75324E69D949}" type="pres">
      <dgm:prSet presAssocID="{D463B3FC-EBBE-457B-A557-47849584C38D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11632F86-2F2A-1346-AA75-F3EF815E146F}" type="pres">
      <dgm:prSet presAssocID="{A9499F5E-419D-46D3-9113-0ADF65D48440}" presName="parent_text_1" presStyleLbl="revTx" presStyleIdx="0" presStyleCnt="8" custLinFactY="24551" custLinFactNeighborX="-3456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48E2D-87EF-4446-9ABF-C3F5125D6944}" type="pres">
      <dgm:prSet presAssocID="{A9499F5E-419D-46D3-9113-0ADF65D48440}" presName="image_accent_1" presStyleCnt="0"/>
      <dgm:spPr/>
    </dgm:pt>
    <dgm:pt modelId="{55C36C44-1825-2B48-B0F5-11AAEA4F5A85}" type="pres">
      <dgm:prSet presAssocID="{A9499F5E-419D-46D3-9113-0ADF65D48440}" presName="imageAccentRepeatNode" presStyleLbl="alignNode1" presStyleIdx="0" presStyleCnt="13"/>
      <dgm:spPr/>
    </dgm:pt>
    <dgm:pt modelId="{9FF1CD7F-C78B-D547-89B9-E374DF48BDBC}" type="pres">
      <dgm:prSet presAssocID="{A9499F5E-419D-46D3-9113-0ADF65D48440}" presName="accent_1" presStyleLbl="alignNode1" presStyleIdx="1" presStyleCnt="13"/>
      <dgm:spPr/>
    </dgm:pt>
    <dgm:pt modelId="{8300314E-8556-DF4D-8B61-FC3A7596EFD4}" type="pres">
      <dgm:prSet presAssocID="{BC5B977B-FD31-4E9B-95EA-91D67BA608B4}" presName="image_1" presStyleCnt="0"/>
      <dgm:spPr/>
    </dgm:pt>
    <dgm:pt modelId="{D3834F15-D013-6B4B-B12C-697EF3EA6679}" type="pres">
      <dgm:prSet presAssocID="{BC5B977B-FD31-4E9B-95EA-91D67BA608B4}" presName="imageRepeatNode" presStyleLbl="fgImgPlace1" presStyleIdx="0" presStyleCnt="8"/>
      <dgm:spPr/>
      <dgm:t>
        <a:bodyPr/>
        <a:lstStyle/>
        <a:p>
          <a:endParaRPr lang="en-US"/>
        </a:p>
      </dgm:t>
    </dgm:pt>
    <dgm:pt modelId="{317130CA-4DA7-5344-8531-B74FE3656CE5}" type="pres">
      <dgm:prSet presAssocID="{9BA76AE6-2121-4E71-B1A6-E17AC0DAB03F}" presName="parent_text_2" presStyleLbl="revTx" presStyleIdx="1" presStyleCnt="8" custScaleX="158705" custLinFactNeighborX="22338" custLinFactNeighborY="1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AF9F6-2CDF-DB46-9EEF-8CA66A5FE0CC}" type="pres">
      <dgm:prSet presAssocID="{9BA76AE6-2121-4E71-B1A6-E17AC0DAB03F}" presName="image_accent_2" presStyleCnt="0"/>
      <dgm:spPr/>
    </dgm:pt>
    <dgm:pt modelId="{D84541F7-699F-2245-9FD1-955A937F2791}" type="pres">
      <dgm:prSet presAssocID="{9BA76AE6-2121-4E71-B1A6-E17AC0DAB03F}" presName="imageAccentRepeatNode" presStyleLbl="alignNode1" presStyleIdx="2" presStyleCnt="13"/>
      <dgm:spPr/>
    </dgm:pt>
    <dgm:pt modelId="{017507DD-9583-EC41-9284-12CC52088C2B}" type="pres">
      <dgm:prSet presAssocID="{AA611741-B315-4581-B48D-AE3B0299FDAF}" presName="image_2" presStyleCnt="0"/>
      <dgm:spPr/>
    </dgm:pt>
    <dgm:pt modelId="{B9ED5C26-BC39-8A47-9A03-2B777D662890}" type="pres">
      <dgm:prSet presAssocID="{AA611741-B315-4581-B48D-AE3B0299FDAF}" presName="imageRepeatNode" presStyleLbl="fgImgPlace1" presStyleIdx="1" presStyleCnt="8"/>
      <dgm:spPr/>
      <dgm:t>
        <a:bodyPr/>
        <a:lstStyle/>
        <a:p>
          <a:endParaRPr lang="en-US"/>
        </a:p>
      </dgm:t>
    </dgm:pt>
    <dgm:pt modelId="{DFF307C9-6ADB-C94B-90A4-774DE26F1B3E}" type="pres">
      <dgm:prSet presAssocID="{CD919F88-21AE-447B-9D95-A0D96B95AE53}" presName="image_accent_3" presStyleCnt="0"/>
      <dgm:spPr/>
    </dgm:pt>
    <dgm:pt modelId="{A02AD22B-820C-6B4D-AF64-A1CD0521555A}" type="pres">
      <dgm:prSet presAssocID="{CD919F88-21AE-447B-9D95-A0D96B95AE53}" presName="imageAccentRepeatNode" presStyleLbl="alignNode1" presStyleIdx="3" presStyleCnt="13"/>
      <dgm:spPr/>
    </dgm:pt>
    <dgm:pt modelId="{5A94B429-A555-4E46-9F19-C379F69762E6}" type="pres">
      <dgm:prSet presAssocID="{CD919F88-21AE-447B-9D95-A0D96B95AE53}" presName="parent_text_3" presStyleLbl="revTx" presStyleIdx="2" presStyleCnt="8" custScaleX="126776" custLinFactNeighborX="74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D8E3C-780C-6A4D-A7ED-7C56D71A7A59}" type="pres">
      <dgm:prSet presAssocID="{CD919F88-21AE-447B-9D95-A0D96B95AE53}" presName="accent_2" presStyleLbl="alignNode1" presStyleIdx="4" presStyleCnt="13"/>
      <dgm:spPr/>
    </dgm:pt>
    <dgm:pt modelId="{5F78D01F-0139-7B41-9742-63DA54CC6166}" type="pres">
      <dgm:prSet presAssocID="{CD919F88-21AE-447B-9D95-A0D96B95AE53}" presName="accent_3" presStyleLbl="alignNode1" presStyleIdx="5" presStyleCnt="13"/>
      <dgm:spPr/>
    </dgm:pt>
    <dgm:pt modelId="{0E1AC9FE-130D-F542-AE27-8237FD79EB19}" type="pres">
      <dgm:prSet presAssocID="{ED11119C-753E-49A0-BD98-684D23B018FD}" presName="image_3" presStyleCnt="0"/>
      <dgm:spPr/>
    </dgm:pt>
    <dgm:pt modelId="{5F65E511-4CB2-6140-8410-EF974BDE5C25}" type="pres">
      <dgm:prSet presAssocID="{ED11119C-753E-49A0-BD98-684D23B018FD}" presName="imageRepeatNode" presStyleLbl="fgImgPlace1" presStyleIdx="2" presStyleCnt="8"/>
      <dgm:spPr/>
      <dgm:t>
        <a:bodyPr/>
        <a:lstStyle/>
        <a:p>
          <a:endParaRPr lang="en-US"/>
        </a:p>
      </dgm:t>
    </dgm:pt>
    <dgm:pt modelId="{608C854E-3E17-B341-BAFE-065474C55255}" type="pres">
      <dgm:prSet presAssocID="{9D0388AE-7747-40C4-8E98-42FFD6BC6A67}" presName="image_accent_4" presStyleCnt="0"/>
      <dgm:spPr/>
    </dgm:pt>
    <dgm:pt modelId="{5FE8D82C-9557-124C-BE3C-CDFC8DC734EB}" type="pres">
      <dgm:prSet presAssocID="{9D0388AE-7747-40C4-8E98-42FFD6BC6A67}" presName="imageAccentRepeatNode" presStyleLbl="alignNode1" presStyleIdx="6" presStyleCnt="13"/>
      <dgm:spPr/>
    </dgm:pt>
    <dgm:pt modelId="{7209AE91-8242-2F45-83AE-807F722662CD}" type="pres">
      <dgm:prSet presAssocID="{9D0388AE-7747-40C4-8E98-42FFD6BC6A67}" presName="parent_text_4" presStyleLbl="revTx" presStyleIdx="3" presStyleCnt="8" custLinFactNeighborX="-53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AD152-F59A-1B4D-93AD-27DAF3C89487}" type="pres">
      <dgm:prSet presAssocID="{9D0388AE-7747-40C4-8E98-42FFD6BC6A67}" presName="accent_4" presStyleLbl="alignNode1" presStyleIdx="7" presStyleCnt="13"/>
      <dgm:spPr/>
    </dgm:pt>
    <dgm:pt modelId="{D10742FF-E018-534D-9666-C0D7EA914606}" type="pres">
      <dgm:prSet presAssocID="{E7FEB67D-5FBF-4F30-997F-90810549A1CF}" presName="image_4" presStyleCnt="0"/>
      <dgm:spPr/>
    </dgm:pt>
    <dgm:pt modelId="{2D731C80-5B53-7C4D-84E5-5CC349409E08}" type="pres">
      <dgm:prSet presAssocID="{E7FEB67D-5FBF-4F30-997F-90810549A1CF}" presName="imageRepeatNode" presStyleLbl="fgImgPlace1" presStyleIdx="3" presStyleCnt="8"/>
      <dgm:spPr/>
      <dgm:t>
        <a:bodyPr/>
        <a:lstStyle/>
        <a:p>
          <a:endParaRPr lang="en-US"/>
        </a:p>
      </dgm:t>
    </dgm:pt>
    <dgm:pt modelId="{168CE14A-0856-654B-8E14-6B1B2A0E7948}" type="pres">
      <dgm:prSet presAssocID="{180BD0FE-2C1E-42F0-A35B-67505E7C1BE0}" presName="image_accent_5" presStyleCnt="0"/>
      <dgm:spPr/>
    </dgm:pt>
    <dgm:pt modelId="{DA53B950-7775-EE41-A0B2-3B78B525C084}" type="pres">
      <dgm:prSet presAssocID="{180BD0FE-2C1E-42F0-A35B-67505E7C1BE0}" presName="imageAccentRepeatNode" presStyleLbl="alignNode1" presStyleIdx="8" presStyleCnt="13"/>
      <dgm:spPr/>
    </dgm:pt>
    <dgm:pt modelId="{FB84B8B2-7537-8C41-8DA1-CEE19393920B}" type="pres">
      <dgm:prSet presAssocID="{180BD0FE-2C1E-42F0-A35B-67505E7C1BE0}" presName="parent_text_5" presStyleLbl="revTx" presStyleIdx="4" presStyleCnt="8" custScaleX="182092" custLinFactNeighborX="37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056CB-51BD-184D-A3D4-83A4B3CE5052}" type="pres">
      <dgm:prSet presAssocID="{A93C68C9-9E0C-4549-8CEA-68A5B8CB028A}" presName="image_5" presStyleCnt="0"/>
      <dgm:spPr/>
    </dgm:pt>
    <dgm:pt modelId="{C1A70279-3BE5-7C40-991A-9624F3597F9C}" type="pres">
      <dgm:prSet presAssocID="{A93C68C9-9E0C-4549-8CEA-68A5B8CB028A}" presName="imageRepeatNode" presStyleLbl="fgImgPlace1" presStyleIdx="4" presStyleCnt="8"/>
      <dgm:spPr/>
      <dgm:t>
        <a:bodyPr/>
        <a:lstStyle/>
        <a:p>
          <a:endParaRPr lang="en-US"/>
        </a:p>
      </dgm:t>
    </dgm:pt>
    <dgm:pt modelId="{665DA80F-77E2-5C4E-97A7-2F480F69B401}" type="pres">
      <dgm:prSet presAssocID="{247690E1-5A38-44D2-A3CF-8B754842DA55}" presName="parent_text_6" presStyleLbl="revTx" presStyleIdx="5" presStyleCnt="8" custScaleX="147085" custLinFactY="31803" custLinFactNeighborX="56358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49B2A-F513-1444-A9D5-FD57A3557F77}" type="pres">
      <dgm:prSet presAssocID="{247690E1-5A38-44D2-A3CF-8B754842DA55}" presName="image_accent_6" presStyleCnt="0"/>
      <dgm:spPr/>
    </dgm:pt>
    <dgm:pt modelId="{756FD3D2-44EA-1744-8950-CCB56B586875}" type="pres">
      <dgm:prSet presAssocID="{247690E1-5A38-44D2-A3CF-8B754842DA55}" presName="imageAccentRepeatNode" presStyleLbl="alignNode1" presStyleIdx="9" presStyleCnt="13"/>
      <dgm:spPr/>
    </dgm:pt>
    <dgm:pt modelId="{A3A8E957-C31A-F846-B988-C445AEFD1697}" type="pres">
      <dgm:prSet presAssocID="{247690E1-5A38-44D2-A3CF-8B754842DA55}" presName="accent_5" presStyleLbl="alignNode1" presStyleIdx="10" presStyleCnt="13"/>
      <dgm:spPr/>
    </dgm:pt>
    <dgm:pt modelId="{F92F1437-546F-B64C-881B-41D38209579C}" type="pres">
      <dgm:prSet presAssocID="{0EE3E04F-8E6E-452A-82F0-BE351FF8D073}" presName="image_6" presStyleCnt="0"/>
      <dgm:spPr/>
    </dgm:pt>
    <dgm:pt modelId="{DD49D9F1-39CD-244C-AC12-CA6A290AF2BC}" type="pres">
      <dgm:prSet presAssocID="{0EE3E04F-8E6E-452A-82F0-BE351FF8D073}" presName="imageRepeatNode" presStyleLbl="fgImgPlace1" presStyleIdx="5" presStyleCnt="8"/>
      <dgm:spPr/>
      <dgm:t>
        <a:bodyPr/>
        <a:lstStyle/>
        <a:p>
          <a:endParaRPr lang="en-US"/>
        </a:p>
      </dgm:t>
    </dgm:pt>
    <dgm:pt modelId="{609CE46F-D8FA-2147-9780-7BDE5C346FFC}" type="pres">
      <dgm:prSet presAssocID="{BDD82F2D-B967-4F41-B3D5-E26562A6E279}" presName="parent_text_7" presStyleLbl="revTx" presStyleIdx="6" presStyleCnt="8" custScaleX="202636" custLinFactX="88286" custLinFactNeighborX="100000" custLinFactNeighborY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45A8C-68D9-BE4E-84C9-1948662D65BC}" type="pres">
      <dgm:prSet presAssocID="{BDD82F2D-B967-4F41-B3D5-E26562A6E279}" presName="image_accent_7" presStyleCnt="0"/>
      <dgm:spPr/>
    </dgm:pt>
    <dgm:pt modelId="{2D80E25A-7302-9E4F-AC68-37C391320904}" type="pres">
      <dgm:prSet presAssocID="{BDD82F2D-B967-4F41-B3D5-E26562A6E279}" presName="imageAccentRepeatNode" presStyleLbl="alignNode1" presStyleIdx="11" presStyleCnt="13"/>
      <dgm:spPr/>
    </dgm:pt>
    <dgm:pt modelId="{7A6968AB-6AFE-CA4D-BEA1-4161481A33E2}" type="pres">
      <dgm:prSet presAssocID="{A536771D-85E9-4458-8C50-0A34B2C40645}" presName="image_7" presStyleCnt="0"/>
      <dgm:spPr/>
    </dgm:pt>
    <dgm:pt modelId="{B8CAD1C0-0C05-124D-863D-5A6C20061D9E}" type="pres">
      <dgm:prSet presAssocID="{A536771D-85E9-4458-8C50-0A34B2C40645}" presName="imageRepeatNode" presStyleLbl="fgImgPlace1" presStyleIdx="6" presStyleCnt="8"/>
      <dgm:spPr/>
      <dgm:t>
        <a:bodyPr/>
        <a:lstStyle/>
        <a:p>
          <a:endParaRPr lang="en-US"/>
        </a:p>
      </dgm:t>
    </dgm:pt>
    <dgm:pt modelId="{B4B8881D-008E-CA4C-9571-A4C1C9D51B5E}" type="pres">
      <dgm:prSet presAssocID="{DF9F411D-EC58-4BE4-B9D4-4F94933D6035}" presName="parent_text_8" presStyleLbl="revTx" presStyleIdx="7" presStyleCnt="8" custScaleX="195457" custLinFactX="-17121" custLinFactY="-61523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CC93BE-B183-6749-BFB8-DA0E2A39ED6E}" type="pres">
      <dgm:prSet presAssocID="{DF9F411D-EC58-4BE4-B9D4-4F94933D6035}" presName="image_accent_8" presStyleCnt="0"/>
      <dgm:spPr/>
    </dgm:pt>
    <dgm:pt modelId="{3E90871E-9BE0-1E48-8451-CAA538F59BC2}" type="pres">
      <dgm:prSet presAssocID="{DF9F411D-EC58-4BE4-B9D4-4F94933D6035}" presName="imageAccentRepeatNode" presStyleLbl="alignNode1" presStyleIdx="12" presStyleCnt="13"/>
      <dgm:spPr/>
    </dgm:pt>
    <dgm:pt modelId="{5412D7D6-C32F-004A-B404-410FCA9BBAA9}" type="pres">
      <dgm:prSet presAssocID="{1A953A0F-86C3-43EF-912D-3DEE7B9CED8D}" presName="image_8" presStyleCnt="0"/>
      <dgm:spPr/>
    </dgm:pt>
    <dgm:pt modelId="{276DF158-3A3A-C942-B46E-E6713CE42EB9}" type="pres">
      <dgm:prSet presAssocID="{1A953A0F-86C3-43EF-912D-3DEE7B9CED8D}" presName="imageRepeatNode" presStyleLbl="fgImgPlace1" presStyleIdx="7" presStyleCnt="8"/>
      <dgm:spPr/>
      <dgm:t>
        <a:bodyPr/>
        <a:lstStyle/>
        <a:p>
          <a:endParaRPr lang="en-US"/>
        </a:p>
      </dgm:t>
    </dgm:pt>
  </dgm:ptLst>
  <dgm:cxnLst>
    <dgm:cxn modelId="{73481ED0-E5EF-3B49-9E99-4E4E989F5C0E}" type="presOf" srcId="{D463B3FC-EBBE-457B-A557-47849584C38D}" destId="{C1B0ADB2-74D9-9A4C-A0D6-75324E69D949}" srcOrd="0" destOrd="0" presId="urn:microsoft.com/office/officeart/2008/layout/BubblePictureList"/>
    <dgm:cxn modelId="{0BBEC6A0-1025-45D7-A799-3B01D7E606D5}" srcId="{D463B3FC-EBBE-457B-A557-47849584C38D}" destId="{9D0388AE-7747-40C4-8E98-42FFD6BC6A67}" srcOrd="3" destOrd="0" parTransId="{3CD40BB6-7051-4D6D-8021-4771A0B58ABC}" sibTransId="{E7FEB67D-5FBF-4F30-997F-90810549A1CF}"/>
    <dgm:cxn modelId="{B267A6C1-8C18-4B66-9514-27262C60EF52}" srcId="{D463B3FC-EBBE-457B-A557-47849584C38D}" destId="{9BA76AE6-2121-4E71-B1A6-E17AC0DAB03F}" srcOrd="1" destOrd="0" parTransId="{ABF863D8-28C0-4F6F-B1BE-387C17F9F1A0}" sibTransId="{AA611741-B315-4581-B48D-AE3B0299FDAF}"/>
    <dgm:cxn modelId="{B495C59E-F7FE-5041-896C-71A63F077C7E}" type="presOf" srcId="{247690E1-5A38-44D2-A3CF-8B754842DA55}" destId="{665DA80F-77E2-5C4E-97A7-2F480F69B401}" srcOrd="0" destOrd="0" presId="urn:microsoft.com/office/officeart/2008/layout/BubblePictureList"/>
    <dgm:cxn modelId="{B7C54DDE-1D7C-4644-BCB4-207AA54EFBB7}" type="presOf" srcId="{CD919F88-21AE-447B-9D95-A0D96B95AE53}" destId="{5A94B429-A555-4E46-9F19-C379F69762E6}" srcOrd="0" destOrd="0" presId="urn:microsoft.com/office/officeart/2008/layout/BubblePictureList"/>
    <dgm:cxn modelId="{7E0DC9FF-F198-CA41-87C3-5640DE720F4F}" type="presOf" srcId="{A9499F5E-419D-46D3-9113-0ADF65D48440}" destId="{11632F86-2F2A-1346-AA75-F3EF815E146F}" srcOrd="0" destOrd="0" presId="urn:microsoft.com/office/officeart/2008/layout/BubblePictureList"/>
    <dgm:cxn modelId="{65D38F86-0246-A34C-B1BA-16FE3F90C25E}" type="presOf" srcId="{DF9F411D-EC58-4BE4-B9D4-4F94933D6035}" destId="{B4B8881D-008E-CA4C-9571-A4C1C9D51B5E}" srcOrd="0" destOrd="0" presId="urn:microsoft.com/office/officeart/2008/layout/BubblePictureList"/>
    <dgm:cxn modelId="{CB59CB73-1E3C-4B37-A67E-DA5F1684667F}" srcId="{D463B3FC-EBBE-457B-A557-47849584C38D}" destId="{DF9F411D-EC58-4BE4-B9D4-4F94933D6035}" srcOrd="7" destOrd="0" parTransId="{AC42481E-5444-4B86-A7B2-E0835E9832C4}" sibTransId="{1A953A0F-86C3-43EF-912D-3DEE7B9CED8D}"/>
    <dgm:cxn modelId="{86E0BBE4-1DD4-C74D-B231-06B8F4CF7B7C}" type="presOf" srcId="{E7FEB67D-5FBF-4F30-997F-90810549A1CF}" destId="{2D731C80-5B53-7C4D-84E5-5CC349409E08}" srcOrd="0" destOrd="0" presId="urn:microsoft.com/office/officeart/2008/layout/BubblePictureList"/>
    <dgm:cxn modelId="{8964BD95-A804-2546-BBBB-B8DD26031DB2}" type="presOf" srcId="{0EE3E04F-8E6E-452A-82F0-BE351FF8D073}" destId="{DD49D9F1-39CD-244C-AC12-CA6A290AF2BC}" srcOrd="0" destOrd="0" presId="urn:microsoft.com/office/officeart/2008/layout/BubblePictureList"/>
    <dgm:cxn modelId="{6AC0DA09-DD93-C342-B30F-55C4CECCBA61}" type="presOf" srcId="{BDD82F2D-B967-4F41-B3D5-E26562A6E279}" destId="{609CE46F-D8FA-2147-9780-7BDE5C346FFC}" srcOrd="0" destOrd="0" presId="urn:microsoft.com/office/officeart/2008/layout/BubblePictureList"/>
    <dgm:cxn modelId="{702A20A3-C1E9-1F4F-9251-8EBDDCFAA1FE}" type="presOf" srcId="{180BD0FE-2C1E-42F0-A35B-67505E7C1BE0}" destId="{FB84B8B2-7537-8C41-8DA1-CEE19393920B}" srcOrd="0" destOrd="0" presId="urn:microsoft.com/office/officeart/2008/layout/BubblePictureList"/>
    <dgm:cxn modelId="{55BD5532-A616-2041-B8FE-42AB240C9CD5}" type="presOf" srcId="{BC5B977B-FD31-4E9B-95EA-91D67BA608B4}" destId="{D3834F15-D013-6B4B-B12C-697EF3EA6679}" srcOrd="0" destOrd="0" presId="urn:microsoft.com/office/officeart/2008/layout/BubblePictureList"/>
    <dgm:cxn modelId="{8F0B5F18-058E-4602-A37A-F112B097133E}" srcId="{D463B3FC-EBBE-457B-A557-47849584C38D}" destId="{CD919F88-21AE-447B-9D95-A0D96B95AE53}" srcOrd="2" destOrd="0" parTransId="{D5351D3B-4812-40FE-8790-FEFECCD719FD}" sibTransId="{ED11119C-753E-49A0-BD98-684D23B018FD}"/>
    <dgm:cxn modelId="{6E74B0D6-978A-524A-A1DD-7741A27BBC7E}" type="presOf" srcId="{9D0388AE-7747-40C4-8E98-42FFD6BC6A67}" destId="{7209AE91-8242-2F45-83AE-807F722662CD}" srcOrd="0" destOrd="0" presId="urn:microsoft.com/office/officeart/2008/layout/BubblePictureList"/>
    <dgm:cxn modelId="{5436BACD-AA55-6142-8531-C61FA01ADD5C}" type="presOf" srcId="{9BA76AE6-2121-4E71-B1A6-E17AC0DAB03F}" destId="{317130CA-4DA7-5344-8531-B74FE3656CE5}" srcOrd="0" destOrd="0" presId="urn:microsoft.com/office/officeart/2008/layout/BubblePictureList"/>
    <dgm:cxn modelId="{7D9A318F-3402-4D3B-81D9-D1967E242DBC}" srcId="{D463B3FC-EBBE-457B-A557-47849584C38D}" destId="{180BD0FE-2C1E-42F0-A35B-67505E7C1BE0}" srcOrd="4" destOrd="0" parTransId="{7F599478-FA2C-48EE-AEC7-ACF76EBC4665}" sibTransId="{A93C68C9-9E0C-4549-8CEA-68A5B8CB028A}"/>
    <dgm:cxn modelId="{52E0C19E-C5CE-CB4D-9DE6-DAB3F1DC6FB1}" type="presOf" srcId="{1A953A0F-86C3-43EF-912D-3DEE7B9CED8D}" destId="{276DF158-3A3A-C942-B46E-E6713CE42EB9}" srcOrd="0" destOrd="0" presId="urn:microsoft.com/office/officeart/2008/layout/BubblePictureList"/>
    <dgm:cxn modelId="{29462240-BA24-484B-9100-32B32D6BFEEE}" srcId="{D463B3FC-EBBE-457B-A557-47849584C38D}" destId="{BDD82F2D-B967-4F41-B3D5-E26562A6E279}" srcOrd="6" destOrd="0" parTransId="{13573DE8-A07A-4717-8CDB-326B6372A1AE}" sibTransId="{A536771D-85E9-4458-8C50-0A34B2C40645}"/>
    <dgm:cxn modelId="{2F6A630F-1679-4E4A-8329-51A3EEAF6D2F}" srcId="{D463B3FC-EBBE-457B-A557-47849584C38D}" destId="{247690E1-5A38-44D2-A3CF-8B754842DA55}" srcOrd="5" destOrd="0" parTransId="{B9C05960-99BD-4B10-874F-4C93421F81AD}" sibTransId="{0EE3E04F-8E6E-452A-82F0-BE351FF8D073}"/>
    <dgm:cxn modelId="{843D56EA-BC2A-2941-B66B-F65D6BF57924}" type="presOf" srcId="{ED11119C-753E-49A0-BD98-684D23B018FD}" destId="{5F65E511-4CB2-6140-8410-EF974BDE5C25}" srcOrd="0" destOrd="0" presId="urn:microsoft.com/office/officeart/2008/layout/BubblePictureList"/>
    <dgm:cxn modelId="{8A20187C-BEFF-433A-9DBA-3573335C35D1}" srcId="{D463B3FC-EBBE-457B-A557-47849584C38D}" destId="{A9499F5E-419D-46D3-9113-0ADF65D48440}" srcOrd="0" destOrd="0" parTransId="{82E69EB7-E452-4E9D-8FA5-568CBCDAC79F}" sibTransId="{BC5B977B-FD31-4E9B-95EA-91D67BA608B4}"/>
    <dgm:cxn modelId="{F8DCB56D-B8E4-5745-9702-9FBAD046DED9}" type="presOf" srcId="{A93C68C9-9E0C-4549-8CEA-68A5B8CB028A}" destId="{C1A70279-3BE5-7C40-991A-9624F3597F9C}" srcOrd="0" destOrd="0" presId="urn:microsoft.com/office/officeart/2008/layout/BubblePictureList"/>
    <dgm:cxn modelId="{01E56181-EB76-9145-AA8C-4199A283A061}" type="presOf" srcId="{A536771D-85E9-4458-8C50-0A34B2C40645}" destId="{B8CAD1C0-0C05-124D-863D-5A6C20061D9E}" srcOrd="0" destOrd="0" presId="urn:microsoft.com/office/officeart/2008/layout/BubblePictureList"/>
    <dgm:cxn modelId="{25982C43-30F5-4449-B766-04DA6AC5FA5A}" type="presOf" srcId="{AA611741-B315-4581-B48D-AE3B0299FDAF}" destId="{B9ED5C26-BC39-8A47-9A03-2B777D662890}" srcOrd="0" destOrd="0" presId="urn:microsoft.com/office/officeart/2008/layout/BubblePictureList"/>
    <dgm:cxn modelId="{64E8CB4A-97F6-AD4B-9D56-F22716897E7D}" type="presParOf" srcId="{C1B0ADB2-74D9-9A4C-A0D6-75324E69D949}" destId="{11632F86-2F2A-1346-AA75-F3EF815E146F}" srcOrd="0" destOrd="0" presId="urn:microsoft.com/office/officeart/2008/layout/BubblePictureList"/>
    <dgm:cxn modelId="{95EB761E-AC2A-324B-A5F3-0A9CBCC5EC9D}" type="presParOf" srcId="{C1B0ADB2-74D9-9A4C-A0D6-75324E69D949}" destId="{A7748E2D-87EF-4446-9ABF-C3F5125D6944}" srcOrd="1" destOrd="0" presId="urn:microsoft.com/office/officeart/2008/layout/BubblePictureList"/>
    <dgm:cxn modelId="{AED9663E-77FE-254E-A1EB-E0E28EFA9AA8}" type="presParOf" srcId="{A7748E2D-87EF-4446-9ABF-C3F5125D6944}" destId="{55C36C44-1825-2B48-B0F5-11AAEA4F5A85}" srcOrd="0" destOrd="0" presId="urn:microsoft.com/office/officeart/2008/layout/BubblePictureList"/>
    <dgm:cxn modelId="{E9301169-B592-D248-84C7-51BCB23D3D0A}" type="presParOf" srcId="{C1B0ADB2-74D9-9A4C-A0D6-75324E69D949}" destId="{9FF1CD7F-C78B-D547-89B9-E374DF48BDBC}" srcOrd="2" destOrd="0" presId="urn:microsoft.com/office/officeart/2008/layout/BubblePictureList"/>
    <dgm:cxn modelId="{20E47D75-E6FA-9E4E-81DB-FC65412CAD9A}" type="presParOf" srcId="{C1B0ADB2-74D9-9A4C-A0D6-75324E69D949}" destId="{8300314E-8556-DF4D-8B61-FC3A7596EFD4}" srcOrd="3" destOrd="0" presId="urn:microsoft.com/office/officeart/2008/layout/BubblePictureList"/>
    <dgm:cxn modelId="{DD006480-04E7-B246-B4CD-C880C703670A}" type="presParOf" srcId="{8300314E-8556-DF4D-8B61-FC3A7596EFD4}" destId="{D3834F15-D013-6B4B-B12C-697EF3EA6679}" srcOrd="0" destOrd="0" presId="urn:microsoft.com/office/officeart/2008/layout/BubblePictureList"/>
    <dgm:cxn modelId="{A2070768-9537-3445-9FDD-12D3ED7FE42F}" type="presParOf" srcId="{C1B0ADB2-74D9-9A4C-A0D6-75324E69D949}" destId="{317130CA-4DA7-5344-8531-B74FE3656CE5}" srcOrd="4" destOrd="0" presId="urn:microsoft.com/office/officeart/2008/layout/BubblePictureList"/>
    <dgm:cxn modelId="{3C143139-F4B3-E140-9710-3AD1FBA1DA93}" type="presParOf" srcId="{C1B0ADB2-74D9-9A4C-A0D6-75324E69D949}" destId="{C76AF9F6-2CDF-DB46-9EEF-8CA66A5FE0CC}" srcOrd="5" destOrd="0" presId="urn:microsoft.com/office/officeart/2008/layout/BubblePictureList"/>
    <dgm:cxn modelId="{A4ACB058-024D-C945-B1FF-6EF42DCF2E03}" type="presParOf" srcId="{C76AF9F6-2CDF-DB46-9EEF-8CA66A5FE0CC}" destId="{D84541F7-699F-2245-9FD1-955A937F2791}" srcOrd="0" destOrd="0" presId="urn:microsoft.com/office/officeart/2008/layout/BubblePictureList"/>
    <dgm:cxn modelId="{43CFBC24-6066-DF47-8E65-60F49D8628B2}" type="presParOf" srcId="{C1B0ADB2-74D9-9A4C-A0D6-75324E69D949}" destId="{017507DD-9583-EC41-9284-12CC52088C2B}" srcOrd="6" destOrd="0" presId="urn:microsoft.com/office/officeart/2008/layout/BubblePictureList"/>
    <dgm:cxn modelId="{A7004709-CAE9-FC4E-9458-F6C042FC74B3}" type="presParOf" srcId="{017507DD-9583-EC41-9284-12CC52088C2B}" destId="{B9ED5C26-BC39-8A47-9A03-2B777D662890}" srcOrd="0" destOrd="0" presId="urn:microsoft.com/office/officeart/2008/layout/BubblePictureList"/>
    <dgm:cxn modelId="{474A4E1A-8D80-F949-BA02-46187BAF0672}" type="presParOf" srcId="{C1B0ADB2-74D9-9A4C-A0D6-75324E69D949}" destId="{DFF307C9-6ADB-C94B-90A4-774DE26F1B3E}" srcOrd="7" destOrd="0" presId="urn:microsoft.com/office/officeart/2008/layout/BubblePictureList"/>
    <dgm:cxn modelId="{31765DC4-030A-3041-B531-E6ABA125FC10}" type="presParOf" srcId="{DFF307C9-6ADB-C94B-90A4-774DE26F1B3E}" destId="{A02AD22B-820C-6B4D-AF64-A1CD0521555A}" srcOrd="0" destOrd="0" presId="urn:microsoft.com/office/officeart/2008/layout/BubblePictureList"/>
    <dgm:cxn modelId="{BB7A555D-15CB-7B41-9FC6-2AD47517A853}" type="presParOf" srcId="{C1B0ADB2-74D9-9A4C-A0D6-75324E69D949}" destId="{5A94B429-A555-4E46-9F19-C379F69762E6}" srcOrd="8" destOrd="0" presId="urn:microsoft.com/office/officeart/2008/layout/BubblePictureList"/>
    <dgm:cxn modelId="{A3B181F0-3B73-6944-BF77-9054A684B2A1}" type="presParOf" srcId="{C1B0ADB2-74D9-9A4C-A0D6-75324E69D949}" destId="{733D8E3C-780C-6A4D-A7ED-7C56D71A7A59}" srcOrd="9" destOrd="0" presId="urn:microsoft.com/office/officeart/2008/layout/BubblePictureList"/>
    <dgm:cxn modelId="{45E8D9AE-1B80-9440-8892-C08DC549D39E}" type="presParOf" srcId="{C1B0ADB2-74D9-9A4C-A0D6-75324E69D949}" destId="{5F78D01F-0139-7B41-9742-63DA54CC6166}" srcOrd="10" destOrd="0" presId="urn:microsoft.com/office/officeart/2008/layout/BubblePictureList"/>
    <dgm:cxn modelId="{497EA499-DB08-AC42-89B0-3E3D060B92D3}" type="presParOf" srcId="{C1B0ADB2-74D9-9A4C-A0D6-75324E69D949}" destId="{0E1AC9FE-130D-F542-AE27-8237FD79EB19}" srcOrd="11" destOrd="0" presId="urn:microsoft.com/office/officeart/2008/layout/BubblePictureList"/>
    <dgm:cxn modelId="{2F2F650A-E5C5-DA41-9950-F88DB421A44D}" type="presParOf" srcId="{0E1AC9FE-130D-F542-AE27-8237FD79EB19}" destId="{5F65E511-4CB2-6140-8410-EF974BDE5C25}" srcOrd="0" destOrd="0" presId="urn:microsoft.com/office/officeart/2008/layout/BubblePictureList"/>
    <dgm:cxn modelId="{2812AC69-2418-C444-83E4-CA797BCD4865}" type="presParOf" srcId="{C1B0ADB2-74D9-9A4C-A0D6-75324E69D949}" destId="{608C854E-3E17-B341-BAFE-065474C55255}" srcOrd="12" destOrd="0" presId="urn:microsoft.com/office/officeart/2008/layout/BubblePictureList"/>
    <dgm:cxn modelId="{79DB2A53-5BF5-434A-80C2-7A9FB08A2C31}" type="presParOf" srcId="{608C854E-3E17-B341-BAFE-065474C55255}" destId="{5FE8D82C-9557-124C-BE3C-CDFC8DC734EB}" srcOrd="0" destOrd="0" presId="urn:microsoft.com/office/officeart/2008/layout/BubblePictureList"/>
    <dgm:cxn modelId="{39C00953-25F9-BC47-8EBA-44DAE7A68D51}" type="presParOf" srcId="{C1B0ADB2-74D9-9A4C-A0D6-75324E69D949}" destId="{7209AE91-8242-2F45-83AE-807F722662CD}" srcOrd="13" destOrd="0" presId="urn:microsoft.com/office/officeart/2008/layout/BubblePictureList"/>
    <dgm:cxn modelId="{1BC7602B-6278-5344-933F-020583476820}" type="presParOf" srcId="{C1B0ADB2-74D9-9A4C-A0D6-75324E69D949}" destId="{2EFAD152-F59A-1B4D-93AD-27DAF3C89487}" srcOrd="14" destOrd="0" presId="urn:microsoft.com/office/officeart/2008/layout/BubblePictureList"/>
    <dgm:cxn modelId="{B571CD42-69D8-2844-B587-AB3B13804BF8}" type="presParOf" srcId="{C1B0ADB2-74D9-9A4C-A0D6-75324E69D949}" destId="{D10742FF-E018-534D-9666-C0D7EA914606}" srcOrd="15" destOrd="0" presId="urn:microsoft.com/office/officeart/2008/layout/BubblePictureList"/>
    <dgm:cxn modelId="{8AE6B573-3B51-5545-BBDA-EBEBC4321710}" type="presParOf" srcId="{D10742FF-E018-534D-9666-C0D7EA914606}" destId="{2D731C80-5B53-7C4D-84E5-5CC349409E08}" srcOrd="0" destOrd="0" presId="urn:microsoft.com/office/officeart/2008/layout/BubblePictureList"/>
    <dgm:cxn modelId="{7DD350F3-C696-5148-A154-17806B811230}" type="presParOf" srcId="{C1B0ADB2-74D9-9A4C-A0D6-75324E69D949}" destId="{168CE14A-0856-654B-8E14-6B1B2A0E7948}" srcOrd="16" destOrd="0" presId="urn:microsoft.com/office/officeart/2008/layout/BubblePictureList"/>
    <dgm:cxn modelId="{C6F7D454-66F8-FB40-94CF-4D29EC0F6E30}" type="presParOf" srcId="{168CE14A-0856-654B-8E14-6B1B2A0E7948}" destId="{DA53B950-7775-EE41-A0B2-3B78B525C084}" srcOrd="0" destOrd="0" presId="urn:microsoft.com/office/officeart/2008/layout/BubblePictureList"/>
    <dgm:cxn modelId="{A5F8F117-71BC-C444-B7EF-25F0D9F78B04}" type="presParOf" srcId="{C1B0ADB2-74D9-9A4C-A0D6-75324E69D949}" destId="{FB84B8B2-7537-8C41-8DA1-CEE19393920B}" srcOrd="17" destOrd="0" presId="urn:microsoft.com/office/officeart/2008/layout/BubblePictureList"/>
    <dgm:cxn modelId="{7775AEE2-B4D5-3A45-B78A-80AE11005BE7}" type="presParOf" srcId="{C1B0ADB2-74D9-9A4C-A0D6-75324E69D949}" destId="{356056CB-51BD-184D-A3D4-83A4B3CE5052}" srcOrd="18" destOrd="0" presId="urn:microsoft.com/office/officeart/2008/layout/BubblePictureList"/>
    <dgm:cxn modelId="{55D31096-75FF-4B4B-9705-F97839B99EEE}" type="presParOf" srcId="{356056CB-51BD-184D-A3D4-83A4B3CE5052}" destId="{C1A70279-3BE5-7C40-991A-9624F3597F9C}" srcOrd="0" destOrd="0" presId="urn:microsoft.com/office/officeart/2008/layout/BubblePictureList"/>
    <dgm:cxn modelId="{EB50DC01-78B6-0B4A-8F75-E29A1B4EC6BD}" type="presParOf" srcId="{C1B0ADB2-74D9-9A4C-A0D6-75324E69D949}" destId="{665DA80F-77E2-5C4E-97A7-2F480F69B401}" srcOrd="19" destOrd="0" presId="urn:microsoft.com/office/officeart/2008/layout/BubblePictureList"/>
    <dgm:cxn modelId="{A4045B28-C50B-154A-BECB-B384B919186E}" type="presParOf" srcId="{C1B0ADB2-74D9-9A4C-A0D6-75324E69D949}" destId="{5F849B2A-F513-1444-A9D5-FD57A3557F77}" srcOrd="20" destOrd="0" presId="urn:microsoft.com/office/officeart/2008/layout/BubblePictureList"/>
    <dgm:cxn modelId="{1E21AF1D-FA37-C142-82B6-4957910890D2}" type="presParOf" srcId="{5F849B2A-F513-1444-A9D5-FD57A3557F77}" destId="{756FD3D2-44EA-1744-8950-CCB56B586875}" srcOrd="0" destOrd="0" presId="urn:microsoft.com/office/officeart/2008/layout/BubblePictureList"/>
    <dgm:cxn modelId="{F5A5592A-FEAD-B14A-881B-A2335A3092EE}" type="presParOf" srcId="{C1B0ADB2-74D9-9A4C-A0D6-75324E69D949}" destId="{A3A8E957-C31A-F846-B988-C445AEFD1697}" srcOrd="21" destOrd="0" presId="urn:microsoft.com/office/officeart/2008/layout/BubblePictureList"/>
    <dgm:cxn modelId="{5495816F-4AB1-924B-8B66-4E9141F7CC95}" type="presParOf" srcId="{C1B0ADB2-74D9-9A4C-A0D6-75324E69D949}" destId="{F92F1437-546F-B64C-881B-41D38209579C}" srcOrd="22" destOrd="0" presId="urn:microsoft.com/office/officeart/2008/layout/BubblePictureList"/>
    <dgm:cxn modelId="{DDF3B8D9-A1A1-9A4E-90BB-ECCC3BBBF028}" type="presParOf" srcId="{F92F1437-546F-B64C-881B-41D38209579C}" destId="{DD49D9F1-39CD-244C-AC12-CA6A290AF2BC}" srcOrd="0" destOrd="0" presId="urn:microsoft.com/office/officeart/2008/layout/BubblePictureList"/>
    <dgm:cxn modelId="{A7ACE5BC-E4CD-F74B-9513-BE565BD84882}" type="presParOf" srcId="{C1B0ADB2-74D9-9A4C-A0D6-75324E69D949}" destId="{609CE46F-D8FA-2147-9780-7BDE5C346FFC}" srcOrd="23" destOrd="0" presId="urn:microsoft.com/office/officeart/2008/layout/BubblePictureList"/>
    <dgm:cxn modelId="{8126FD5A-2922-2345-A8B3-E1B6DFC681C0}" type="presParOf" srcId="{C1B0ADB2-74D9-9A4C-A0D6-75324E69D949}" destId="{EE445A8C-68D9-BE4E-84C9-1948662D65BC}" srcOrd="24" destOrd="0" presId="urn:microsoft.com/office/officeart/2008/layout/BubblePictureList"/>
    <dgm:cxn modelId="{8ADD8163-45D3-4149-A59C-D44F40543F31}" type="presParOf" srcId="{EE445A8C-68D9-BE4E-84C9-1948662D65BC}" destId="{2D80E25A-7302-9E4F-AC68-37C391320904}" srcOrd="0" destOrd="0" presId="urn:microsoft.com/office/officeart/2008/layout/BubblePictureList"/>
    <dgm:cxn modelId="{5E70D497-C574-8441-A39E-B01742FE202A}" type="presParOf" srcId="{C1B0ADB2-74D9-9A4C-A0D6-75324E69D949}" destId="{7A6968AB-6AFE-CA4D-BEA1-4161481A33E2}" srcOrd="25" destOrd="0" presId="urn:microsoft.com/office/officeart/2008/layout/BubblePictureList"/>
    <dgm:cxn modelId="{66508D1A-200C-6C4A-B3F3-16158C25463B}" type="presParOf" srcId="{7A6968AB-6AFE-CA4D-BEA1-4161481A33E2}" destId="{B8CAD1C0-0C05-124D-863D-5A6C20061D9E}" srcOrd="0" destOrd="0" presId="urn:microsoft.com/office/officeart/2008/layout/BubblePictureList"/>
    <dgm:cxn modelId="{CA363E4D-4E69-C643-A4C4-26F489DE9E69}" type="presParOf" srcId="{C1B0ADB2-74D9-9A4C-A0D6-75324E69D949}" destId="{B4B8881D-008E-CA4C-9571-A4C1C9D51B5E}" srcOrd="26" destOrd="0" presId="urn:microsoft.com/office/officeart/2008/layout/BubblePictureList"/>
    <dgm:cxn modelId="{FC47301B-EB42-7D44-9B72-BB649F562C8A}" type="presParOf" srcId="{C1B0ADB2-74D9-9A4C-A0D6-75324E69D949}" destId="{DDCC93BE-B183-6749-BFB8-DA0E2A39ED6E}" srcOrd="27" destOrd="0" presId="urn:microsoft.com/office/officeart/2008/layout/BubblePictureList"/>
    <dgm:cxn modelId="{2AB4EF8F-E991-524C-BE82-2003040DB849}" type="presParOf" srcId="{DDCC93BE-B183-6749-BFB8-DA0E2A39ED6E}" destId="{3E90871E-9BE0-1E48-8451-CAA538F59BC2}" srcOrd="0" destOrd="0" presId="urn:microsoft.com/office/officeart/2008/layout/BubblePictureList"/>
    <dgm:cxn modelId="{5E1B93C3-D1DC-0B44-9305-AFBC4940C191}" type="presParOf" srcId="{C1B0ADB2-74D9-9A4C-A0D6-75324E69D949}" destId="{5412D7D6-C32F-004A-B404-410FCA9BBAA9}" srcOrd="28" destOrd="0" presId="urn:microsoft.com/office/officeart/2008/layout/BubblePictureList"/>
    <dgm:cxn modelId="{DDCE0C66-F797-FE4A-9BEE-1AD54DB3AA44}" type="presParOf" srcId="{5412D7D6-C32F-004A-B404-410FCA9BBAA9}" destId="{276DF158-3A3A-C942-B46E-E6713CE42EB9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AB3D2-D1A7-B245-B308-6F520696727F}">
      <dsp:nvSpPr>
        <dsp:cNvPr id="0" name=""/>
        <dsp:cNvSpPr/>
      </dsp:nvSpPr>
      <dsp:spPr>
        <a:xfrm>
          <a:off x="2097153" y="2956312"/>
          <a:ext cx="2072374" cy="1779516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Fiyat Bildirim İhlali %100</a:t>
          </a:r>
        </a:p>
      </dsp:txBody>
      <dsp:txXfrm>
        <a:off x="2418144" y="3231942"/>
        <a:ext cx="1430392" cy="1228256"/>
      </dsp:txXfrm>
    </dsp:sp>
    <dsp:sp modelId="{AF5C7A58-3FD6-AB40-A2F5-AE378CDE860F}">
      <dsp:nvSpPr>
        <dsp:cNvPr id="0" name=""/>
        <dsp:cNvSpPr/>
      </dsp:nvSpPr>
      <dsp:spPr>
        <a:xfrm>
          <a:off x="2146599" y="3752110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4D5AB-5157-2749-B0CE-7B72195672E5}">
      <dsp:nvSpPr>
        <dsp:cNvPr id="0" name=""/>
        <dsp:cNvSpPr/>
      </dsp:nvSpPr>
      <dsp:spPr>
        <a:xfrm>
          <a:off x="313768" y="1972593"/>
          <a:ext cx="2072374" cy="17795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80E8D-DBAD-4144-969B-1C7EE680A523}">
      <dsp:nvSpPr>
        <dsp:cNvPr id="0" name=""/>
        <dsp:cNvSpPr/>
      </dsp:nvSpPr>
      <dsp:spPr>
        <a:xfrm>
          <a:off x="1733443" y="3516063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447176"/>
              <a:satOff val="3578"/>
              <a:lumOff val="19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6E87C-5ACD-ED4C-936F-800F26E3AE1C}">
      <dsp:nvSpPr>
        <dsp:cNvPr id="0" name=""/>
        <dsp:cNvSpPr/>
      </dsp:nvSpPr>
      <dsp:spPr>
        <a:xfrm>
          <a:off x="3880537" y="1967437"/>
          <a:ext cx="2072374" cy="1779516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accent4">
              <a:hueOff val="-3183787"/>
              <a:satOff val="7871"/>
              <a:lumOff val="4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Dolap/Raf Dizilim İhlali %100</a:t>
          </a:r>
        </a:p>
      </dsp:txBody>
      <dsp:txXfrm>
        <a:off x="4201528" y="2243067"/>
        <a:ext cx="1430392" cy="1228256"/>
      </dsp:txXfrm>
    </dsp:sp>
    <dsp:sp modelId="{A0DAE02D-F7D4-F84C-9F6D-B9AB60238BE0}">
      <dsp:nvSpPr>
        <dsp:cNvPr id="0" name=""/>
        <dsp:cNvSpPr/>
      </dsp:nvSpPr>
      <dsp:spPr>
        <a:xfrm>
          <a:off x="5306806" y="3506323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894352"/>
              <a:satOff val="7155"/>
              <a:lumOff val="39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69795-A79F-734C-9A85-FCA506042283}">
      <dsp:nvSpPr>
        <dsp:cNvPr id="0" name=""/>
        <dsp:cNvSpPr/>
      </dsp:nvSpPr>
      <dsp:spPr>
        <a:xfrm>
          <a:off x="5662823" y="2904774"/>
          <a:ext cx="2072374" cy="17795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accent4">
              <a:hueOff val="-3183787"/>
              <a:satOff val="7871"/>
              <a:lumOff val="4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22EB1-E2D3-F34C-81DC-E6DED4C3BE82}">
      <dsp:nvSpPr>
        <dsp:cNvPr id="0" name=""/>
        <dsp:cNvSpPr/>
      </dsp:nvSpPr>
      <dsp:spPr>
        <a:xfrm>
          <a:off x="5713369" y="3744661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341527"/>
              <a:satOff val="10733"/>
              <a:lumOff val="59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B214C-0AB3-EA40-9EA1-56F9E4323518}">
      <dsp:nvSpPr>
        <dsp:cNvPr id="0" name=""/>
        <dsp:cNvSpPr/>
      </dsp:nvSpPr>
      <dsp:spPr>
        <a:xfrm>
          <a:off x="2097153" y="989447"/>
          <a:ext cx="2072374" cy="177951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accent4">
              <a:hueOff val="-6367573"/>
              <a:satOff val="15741"/>
              <a:lumOff val="8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>
              <a:latin typeface="Arial" panose="020B0604020202020204" pitchFamily="34" charset="0"/>
              <a:cs typeface="Arial" panose="020B0604020202020204" pitchFamily="34" charset="0"/>
            </a:rPr>
            <a:t>Ürünler Çocukların Göz Hizasında %96</a:t>
          </a:r>
        </a:p>
      </dsp:txBody>
      <dsp:txXfrm>
        <a:off x="2418144" y="1265077"/>
        <a:ext cx="1430392" cy="1228256"/>
      </dsp:txXfrm>
    </dsp:sp>
    <dsp:sp modelId="{92D3C46F-3990-FA42-A54F-E06F84C287AA}">
      <dsp:nvSpPr>
        <dsp:cNvPr id="0" name=""/>
        <dsp:cNvSpPr/>
      </dsp:nvSpPr>
      <dsp:spPr>
        <a:xfrm>
          <a:off x="3516828" y="1023250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788703"/>
              <a:satOff val="14310"/>
              <a:lumOff val="79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77C99-96D3-F646-A0A4-921E1149649D}">
      <dsp:nvSpPr>
        <dsp:cNvPr id="0" name=""/>
        <dsp:cNvSpPr/>
      </dsp:nvSpPr>
      <dsp:spPr>
        <a:xfrm>
          <a:off x="3880537" y="0"/>
          <a:ext cx="2072374" cy="17795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4">
              <a:hueOff val="-6367573"/>
              <a:satOff val="15741"/>
              <a:lumOff val="8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B9B56-563C-4A4B-854A-30EDBBD443A7}">
      <dsp:nvSpPr>
        <dsp:cNvPr id="0" name=""/>
        <dsp:cNvSpPr/>
      </dsp:nvSpPr>
      <dsp:spPr>
        <a:xfrm>
          <a:off x="3938775" y="788349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235879"/>
              <a:satOff val="17888"/>
              <a:lumOff val="99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49B62-976D-1C48-A65D-87C5DE84829B}">
      <dsp:nvSpPr>
        <dsp:cNvPr id="0" name=""/>
        <dsp:cNvSpPr/>
      </dsp:nvSpPr>
      <dsp:spPr>
        <a:xfrm>
          <a:off x="5662823" y="985437"/>
          <a:ext cx="2072374" cy="17795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4">
              <a:hueOff val="-9551360"/>
              <a:satOff val="23612"/>
              <a:lumOff val="13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Arial" panose="020B0604020202020204" pitchFamily="34" charset="0"/>
              <a:cs typeface="Arial" panose="020B0604020202020204" pitchFamily="34" charset="0"/>
            </a:rPr>
            <a:t>Endüstri Düzeninde Sergileme %94,5</a:t>
          </a:r>
        </a:p>
      </dsp:txBody>
      <dsp:txXfrm>
        <a:off x="5983814" y="1261067"/>
        <a:ext cx="1430392" cy="1228256"/>
      </dsp:txXfrm>
    </dsp:sp>
    <dsp:sp modelId="{E3D036F8-5B67-524E-9F1F-02ABD37DE753}">
      <dsp:nvSpPr>
        <dsp:cNvPr id="0" name=""/>
        <dsp:cNvSpPr/>
      </dsp:nvSpPr>
      <dsp:spPr>
        <a:xfrm>
          <a:off x="7456097" y="1773787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683055"/>
              <a:satOff val="21465"/>
              <a:lumOff val="119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562DF-2C7D-DA41-BBF0-BCB12FFB595F}">
      <dsp:nvSpPr>
        <dsp:cNvPr id="0" name=""/>
        <dsp:cNvSpPr/>
      </dsp:nvSpPr>
      <dsp:spPr>
        <a:xfrm>
          <a:off x="7446208" y="1985770"/>
          <a:ext cx="2072374" cy="17795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accent4">
              <a:hueOff val="-9551360"/>
              <a:satOff val="23612"/>
              <a:lumOff val="13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19009-B8F7-EE42-8161-8B5FF008B53E}">
      <dsp:nvSpPr>
        <dsp:cNvPr id="0" name=""/>
        <dsp:cNvSpPr/>
      </dsp:nvSpPr>
      <dsp:spPr>
        <a:xfrm>
          <a:off x="7850574" y="2017854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130230"/>
              <a:satOff val="25043"/>
              <a:lumOff val="139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F79EF-83FF-9C4A-A6A0-9F22F698EA44}">
      <dsp:nvSpPr>
        <dsp:cNvPr id="0" name=""/>
        <dsp:cNvSpPr/>
      </dsp:nvSpPr>
      <dsp:spPr>
        <a:xfrm>
          <a:off x="7446208" y="18906"/>
          <a:ext cx="2072374" cy="177951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4">
              <a:hueOff val="-12735146"/>
              <a:satOff val="31482"/>
              <a:lumOff val="17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Dik Sergilememe (Uyarıları Göstermeme) %94,5</a:t>
          </a:r>
        </a:p>
      </dsp:txBody>
      <dsp:txXfrm>
        <a:off x="7767199" y="294536"/>
        <a:ext cx="1430392" cy="1228256"/>
      </dsp:txXfrm>
    </dsp:sp>
    <dsp:sp modelId="{55852142-0650-2F44-9BB6-8DB5767240F8}">
      <dsp:nvSpPr>
        <dsp:cNvPr id="0" name=""/>
        <dsp:cNvSpPr/>
      </dsp:nvSpPr>
      <dsp:spPr>
        <a:xfrm>
          <a:off x="9239482" y="816423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1577406"/>
              <a:satOff val="28620"/>
              <a:lumOff val="159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5CC5C-C69A-6248-AE55-F7B6B9AAC278}">
      <dsp:nvSpPr>
        <dsp:cNvPr id="0" name=""/>
        <dsp:cNvSpPr/>
      </dsp:nvSpPr>
      <dsp:spPr>
        <a:xfrm>
          <a:off x="9229593" y="1011792"/>
          <a:ext cx="2072374" cy="17795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accent4">
              <a:hueOff val="-12735146"/>
              <a:satOff val="31482"/>
              <a:lumOff val="17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E7FCD-7BF3-A44E-A824-D6BCBE813634}">
      <dsp:nvSpPr>
        <dsp:cNvPr id="0" name=""/>
        <dsp:cNvSpPr/>
      </dsp:nvSpPr>
      <dsp:spPr>
        <a:xfrm>
          <a:off x="9642749" y="1051324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3024581"/>
              <a:satOff val="32198"/>
              <a:lumOff val="179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8B0FB-30C3-594E-A822-FAB84B58BACF}">
      <dsp:nvSpPr>
        <dsp:cNvPr id="0" name=""/>
        <dsp:cNvSpPr/>
      </dsp:nvSpPr>
      <dsp:spPr>
        <a:xfrm>
          <a:off x="9229593" y="2975791"/>
          <a:ext cx="2072374" cy="1779516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4">
              <a:hueOff val="-15918933"/>
              <a:satOff val="39353"/>
              <a:lumOff val="2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Arial" panose="020B0604020202020204" pitchFamily="34" charset="0"/>
              <a:cs typeface="Arial" panose="020B0604020202020204" pitchFamily="34" charset="0"/>
            </a:rPr>
            <a:t>Müşteri Fiziki Erişimine Uygun Ürün Yerleştirme %82,5</a:t>
          </a:r>
        </a:p>
      </dsp:txBody>
      <dsp:txXfrm>
        <a:off x="9550584" y="3251421"/>
        <a:ext cx="1430392" cy="1228256"/>
      </dsp:txXfrm>
    </dsp:sp>
    <dsp:sp modelId="{7DD349A6-351E-A34B-959F-B6C3AD0C4301}">
      <dsp:nvSpPr>
        <dsp:cNvPr id="0" name=""/>
        <dsp:cNvSpPr/>
      </dsp:nvSpPr>
      <dsp:spPr>
        <a:xfrm>
          <a:off x="9640551" y="4534157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4471758"/>
              <a:satOff val="35775"/>
              <a:lumOff val="199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0647E-D3EC-5844-AEAA-36AD035233AA}">
      <dsp:nvSpPr>
        <dsp:cNvPr id="0" name=""/>
        <dsp:cNvSpPr/>
      </dsp:nvSpPr>
      <dsp:spPr>
        <a:xfrm>
          <a:off x="7446208" y="3949770"/>
          <a:ext cx="2072374" cy="17795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4">
              <a:hueOff val="-15918933"/>
              <a:satOff val="39353"/>
              <a:lumOff val="2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A0ACD-AD6B-E942-AB92-FD9361A519ED}">
      <dsp:nvSpPr>
        <dsp:cNvPr id="0" name=""/>
        <dsp:cNvSpPr/>
      </dsp:nvSpPr>
      <dsp:spPr>
        <a:xfrm>
          <a:off x="9255965" y="4730672"/>
          <a:ext cx="241740" cy="2085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5918933"/>
              <a:satOff val="39353"/>
              <a:lumOff val="2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36C44-1825-2B48-B0F5-11AAEA4F5A85}">
      <dsp:nvSpPr>
        <dsp:cNvPr id="0" name=""/>
        <dsp:cNvSpPr/>
      </dsp:nvSpPr>
      <dsp:spPr>
        <a:xfrm>
          <a:off x="3755512" y="2618512"/>
          <a:ext cx="1430873" cy="14309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F1CD7F-C78B-D547-89B9-E374DF48BDBC}">
      <dsp:nvSpPr>
        <dsp:cNvPr id="0" name=""/>
        <dsp:cNvSpPr/>
      </dsp:nvSpPr>
      <dsp:spPr>
        <a:xfrm>
          <a:off x="6979250" y="5818216"/>
          <a:ext cx="235630" cy="235873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834F15-D013-6B4B-B12C-697EF3EA6679}">
      <dsp:nvSpPr>
        <dsp:cNvPr id="0" name=""/>
        <dsp:cNvSpPr/>
      </dsp:nvSpPr>
      <dsp:spPr>
        <a:xfrm>
          <a:off x="3810451" y="2673234"/>
          <a:ext cx="1320994" cy="132089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4541F7-699F-2245-9FD1-955A937F2791}">
      <dsp:nvSpPr>
        <dsp:cNvPr id="0" name=""/>
        <dsp:cNvSpPr/>
      </dsp:nvSpPr>
      <dsp:spPr>
        <a:xfrm>
          <a:off x="5290160" y="2888980"/>
          <a:ext cx="748400" cy="7485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ED5C26-BC39-8A47-9A03-2B777D662890}">
      <dsp:nvSpPr>
        <dsp:cNvPr id="0" name=""/>
        <dsp:cNvSpPr/>
      </dsp:nvSpPr>
      <dsp:spPr>
        <a:xfrm>
          <a:off x="5334112" y="2933010"/>
          <a:ext cx="660497" cy="66044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2AD22B-820C-6B4D-AF64-A1CD0521555A}">
      <dsp:nvSpPr>
        <dsp:cNvPr id="0" name=""/>
        <dsp:cNvSpPr/>
      </dsp:nvSpPr>
      <dsp:spPr>
        <a:xfrm>
          <a:off x="4997149" y="1832266"/>
          <a:ext cx="960223" cy="9598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D8E3C-780C-6A4D-A7ED-7C56D71A7A59}">
      <dsp:nvSpPr>
        <dsp:cNvPr id="0" name=""/>
        <dsp:cNvSpPr/>
      </dsp:nvSpPr>
      <dsp:spPr>
        <a:xfrm>
          <a:off x="6114256" y="3616729"/>
          <a:ext cx="235630" cy="235873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78D01F-0139-7B41-9742-63DA54CC6166}">
      <dsp:nvSpPr>
        <dsp:cNvPr id="0" name=""/>
        <dsp:cNvSpPr/>
      </dsp:nvSpPr>
      <dsp:spPr>
        <a:xfrm>
          <a:off x="4668121" y="1564943"/>
          <a:ext cx="424866" cy="424572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65E511-4CB2-6140-8410-EF974BDE5C25}">
      <dsp:nvSpPr>
        <dsp:cNvPr id="0" name=""/>
        <dsp:cNvSpPr/>
      </dsp:nvSpPr>
      <dsp:spPr>
        <a:xfrm>
          <a:off x="5047815" y="1882586"/>
          <a:ext cx="858890" cy="85858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E8D82C-9557-124C-BE3C-CDFC8DC734EB}">
      <dsp:nvSpPr>
        <dsp:cNvPr id="0" name=""/>
        <dsp:cNvSpPr/>
      </dsp:nvSpPr>
      <dsp:spPr>
        <a:xfrm>
          <a:off x="5104586" y="978089"/>
          <a:ext cx="673316" cy="673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FAD152-F59A-1B4D-93AD-27DAF3C89487}">
      <dsp:nvSpPr>
        <dsp:cNvPr id="0" name=""/>
        <dsp:cNvSpPr/>
      </dsp:nvSpPr>
      <dsp:spPr>
        <a:xfrm>
          <a:off x="6636793" y="0"/>
          <a:ext cx="157493" cy="157249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731C80-5B53-7C4D-84E5-5CC349409E08}">
      <dsp:nvSpPr>
        <dsp:cNvPr id="0" name=""/>
        <dsp:cNvSpPr/>
      </dsp:nvSpPr>
      <dsp:spPr>
        <a:xfrm>
          <a:off x="5144265" y="1017716"/>
          <a:ext cx="593959" cy="5937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53B950-7775-EE41-A0B2-3B78B525C084}">
      <dsp:nvSpPr>
        <dsp:cNvPr id="0" name=""/>
        <dsp:cNvSpPr/>
      </dsp:nvSpPr>
      <dsp:spPr>
        <a:xfrm>
          <a:off x="5576457" y="349093"/>
          <a:ext cx="623870" cy="6239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70279-3BE5-7C40-991A-9624F3597F9C}">
      <dsp:nvSpPr>
        <dsp:cNvPr id="0" name=""/>
        <dsp:cNvSpPr/>
      </dsp:nvSpPr>
      <dsp:spPr>
        <a:xfrm>
          <a:off x="5613083" y="385574"/>
          <a:ext cx="550617" cy="55037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6FD3D2-44EA-1744-8950-CCB56B586875}">
      <dsp:nvSpPr>
        <dsp:cNvPr id="0" name=""/>
        <dsp:cNvSpPr/>
      </dsp:nvSpPr>
      <dsp:spPr>
        <a:xfrm>
          <a:off x="4699253" y="4009852"/>
          <a:ext cx="1072544" cy="10730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A8E957-C31A-F846-B988-C445AEFD1697}">
      <dsp:nvSpPr>
        <dsp:cNvPr id="0" name=""/>
        <dsp:cNvSpPr/>
      </dsp:nvSpPr>
      <dsp:spPr>
        <a:xfrm>
          <a:off x="6164922" y="125799"/>
          <a:ext cx="314377" cy="314498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49D9F1-39CD-244C-AC12-CA6A290AF2BC}">
      <dsp:nvSpPr>
        <dsp:cNvPr id="0" name=""/>
        <dsp:cNvSpPr/>
      </dsp:nvSpPr>
      <dsp:spPr>
        <a:xfrm>
          <a:off x="4756024" y="4066461"/>
          <a:ext cx="959613" cy="95921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80E25A-7302-9E4F-AC68-37C391320904}">
      <dsp:nvSpPr>
        <dsp:cNvPr id="0" name=""/>
        <dsp:cNvSpPr/>
      </dsp:nvSpPr>
      <dsp:spPr>
        <a:xfrm>
          <a:off x="5570353" y="4909316"/>
          <a:ext cx="673316" cy="6730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CAD1C0-0C05-124D-863D-5A6C20061D9E}">
      <dsp:nvSpPr>
        <dsp:cNvPr id="0" name=""/>
        <dsp:cNvSpPr/>
      </dsp:nvSpPr>
      <dsp:spPr>
        <a:xfrm>
          <a:off x="5610031" y="4948943"/>
          <a:ext cx="593959" cy="59377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0871E-9BE0-1E48-8451-CAA538F59BC2}">
      <dsp:nvSpPr>
        <dsp:cNvPr id="0" name=""/>
        <dsp:cNvSpPr/>
      </dsp:nvSpPr>
      <dsp:spPr>
        <a:xfrm>
          <a:off x="6277243" y="5351501"/>
          <a:ext cx="623870" cy="6239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6DF158-3A3A-C942-B46E-E6713CE42EB9}">
      <dsp:nvSpPr>
        <dsp:cNvPr id="0" name=""/>
        <dsp:cNvSpPr/>
      </dsp:nvSpPr>
      <dsp:spPr>
        <a:xfrm>
          <a:off x="6331573" y="5406224"/>
          <a:ext cx="515212" cy="51514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632F86-2F2A-1346-AA75-F3EF815E146F}">
      <dsp:nvSpPr>
        <dsp:cNvPr id="0" name=""/>
        <dsp:cNvSpPr/>
      </dsp:nvSpPr>
      <dsp:spPr>
        <a:xfrm>
          <a:off x="1606613" y="2744349"/>
          <a:ext cx="2123113" cy="69189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" numCol="1" spcCol="1270" anchor="b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İnsan Haklarına Dayalı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06613" y="2744349"/>
        <a:ext cx="2123113" cy="691896"/>
      </dsp:txXfrm>
    </dsp:sp>
    <dsp:sp modelId="{317130CA-4DA7-5344-8531-B74FE3656CE5}">
      <dsp:nvSpPr>
        <dsp:cNvPr id="0" name=""/>
        <dsp:cNvSpPr/>
      </dsp:nvSpPr>
      <dsp:spPr>
        <a:xfrm>
          <a:off x="6044077" y="2940724"/>
          <a:ext cx="3369487" cy="66044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Yeterli Finans Kaynaklarına Sahip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4077" y="2940724"/>
        <a:ext cx="3369487" cy="660446"/>
      </dsp:txXfrm>
    </dsp:sp>
    <dsp:sp modelId="{5A94B429-A555-4E46-9F19-C379F69762E6}">
      <dsp:nvSpPr>
        <dsp:cNvPr id="0" name=""/>
        <dsp:cNvSpPr/>
      </dsp:nvSpPr>
      <dsp:spPr>
        <a:xfrm>
          <a:off x="5988143" y="1882586"/>
          <a:ext cx="2691598" cy="85858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Tütün Endüstrisinden Bağımsız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8143" y="1882586"/>
        <a:ext cx="2691598" cy="858580"/>
      </dsp:txXfrm>
    </dsp:sp>
    <dsp:sp modelId="{7209AE91-8242-2F45-83AE-807F722662CD}">
      <dsp:nvSpPr>
        <dsp:cNvPr id="0" name=""/>
        <dsp:cNvSpPr/>
      </dsp:nvSpPr>
      <dsp:spPr>
        <a:xfrm>
          <a:off x="5815732" y="1017716"/>
          <a:ext cx="2123113" cy="59377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Şeffaf ve Hesap Verebilir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5732" y="1017716"/>
        <a:ext cx="2123113" cy="593772"/>
      </dsp:txXfrm>
    </dsp:sp>
    <dsp:sp modelId="{FB84B8B2-7537-8C41-8DA1-CEE19393920B}">
      <dsp:nvSpPr>
        <dsp:cNvPr id="0" name=""/>
        <dsp:cNvSpPr/>
      </dsp:nvSpPr>
      <dsp:spPr>
        <a:xfrm>
          <a:off x="6241000" y="393122"/>
          <a:ext cx="3866020" cy="54282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Tütün Ürünlerine Bütüncül Yaklaşan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41000" y="393122"/>
        <a:ext cx="3866020" cy="542823"/>
      </dsp:txXfrm>
    </dsp:sp>
    <dsp:sp modelId="{665DA80F-77E2-5C4E-97A7-2F480F69B401}">
      <dsp:nvSpPr>
        <dsp:cNvPr id="0" name=""/>
        <dsp:cNvSpPr/>
      </dsp:nvSpPr>
      <dsp:spPr>
        <a:xfrm>
          <a:off x="3159308" y="5330741"/>
          <a:ext cx="3122781" cy="95921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Geçmiş Hatalarından Öğrenen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9308" y="5330741"/>
        <a:ext cx="3122781" cy="959219"/>
      </dsp:txXfrm>
    </dsp:sp>
    <dsp:sp modelId="{609CE46F-D8FA-2147-9780-7BDE5C346FFC}">
      <dsp:nvSpPr>
        <dsp:cNvPr id="0" name=""/>
        <dsp:cNvSpPr/>
      </dsp:nvSpPr>
      <dsp:spPr>
        <a:xfrm>
          <a:off x="6255723" y="5094875"/>
          <a:ext cx="4302192" cy="4843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Uzun Yıllar Gelişerek Sürdürülebilen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55723" y="5094875"/>
        <a:ext cx="4302192" cy="484327"/>
      </dsp:txXfrm>
    </dsp:sp>
    <dsp:sp modelId="{B4B8881D-008E-CA4C-9571-A4C1C9D51B5E}">
      <dsp:nvSpPr>
        <dsp:cNvPr id="0" name=""/>
        <dsp:cNvSpPr/>
      </dsp:nvSpPr>
      <dsp:spPr>
        <a:xfrm>
          <a:off x="519280" y="4480496"/>
          <a:ext cx="4149774" cy="69189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Farklılıkları Gözeten, Sosyal ve Toplumsal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9280" y="4480496"/>
        <a:ext cx="4149774" cy="691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1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9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1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7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3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7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24.com.tr/yazarlar/murat-bati/kalem-kalem-ocak-nisan-donemi-butce-verileri,49913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imorman.gov.tr/TADAB/Menu/22/Tutun-Ve-Tutun-Mamulleri-Daire-Baskanlig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imorman.gov.tr/TADAB/Menu/22/Tutun-Ve-Tutun-Mamulleri-Daire-Baskanligi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imorman.gov.tr/TADAB/Menu/22/Tutun-Ve-Tutun-Mamulleri-Daire-Baskanligi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imorman.gov.tr/TADAB/Menu/22/Tutun-Ve-Tutun-Mamulleri-Daire-Baskanligi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teams/health-promotion/tobacco-control/implementi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ho.int/campaigns/world-no-tobacco-day/2025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lobaltobaccoindex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3E93247-6229-44AB-A550-739E971E6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Video 19" descr="Beyaz Duman">
            <a:extLst>
              <a:ext uri="{FF2B5EF4-FFF2-40B4-BE49-F238E27FC236}">
                <a16:creationId xmlns:a16="http://schemas.microsoft.com/office/drawing/2014/main" xmlns="" id="{5C2203BA-5982-389F-1A21-397D71FCE7E5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-64000"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B6B482-ACCA-4938-8AEA-49D525C172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E2E603F-4A95-4FE8-BB06-211DFD75D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 descr="metin, poster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xmlns="" id="{42B28D6F-A6E5-CE97-6368-323D964FC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52"/>
          <a:stretch/>
        </p:blipFill>
        <p:spPr>
          <a:xfrm>
            <a:off x="7115944" y="1468848"/>
            <a:ext cx="4731453" cy="4970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04612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9C0E6AB-EAB6-41E0-9D49-369643E873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78075BE-4130-4D6A-B0EB-6397ED5E5D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yazı tipi, yazılım içeren bir resim&#10;&#10;Açıklama otomatik olarak oluşturuldu">
            <a:extLst>
              <a:ext uri="{FF2B5EF4-FFF2-40B4-BE49-F238E27FC236}">
                <a16:creationId xmlns:a16="http://schemas.microsoft.com/office/drawing/2014/main" xmlns="" id="{F2186A6D-9E7B-CF1E-C704-35E44DB09E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361"/>
          <a:stretch>
            <a:fillRect/>
          </a:stretch>
        </p:blipFill>
        <p:spPr>
          <a:xfrm>
            <a:off x="800100" y="723899"/>
            <a:ext cx="10591800" cy="5429503"/>
          </a:xfrm>
          <a:prstGeom prst="rect">
            <a:avLst/>
          </a:prstGeom>
        </p:spPr>
      </p:pic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xmlns="" id="{253E4619-48FF-A09C-9522-DAB63DD2D6EA}"/>
              </a:ext>
            </a:extLst>
          </p:cNvPr>
          <p:cNvCxnSpPr>
            <a:cxnSpLocks/>
          </p:cNvCxnSpPr>
          <p:nvPr/>
        </p:nvCxnSpPr>
        <p:spPr>
          <a:xfrm flipH="1">
            <a:off x="3219718" y="3683358"/>
            <a:ext cx="5293217" cy="128788"/>
          </a:xfrm>
          <a:prstGeom prst="straightConnector1">
            <a:avLst/>
          </a:prstGeom>
          <a:ln w="12700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F8F8FAB3-5949-B991-55ED-A3A31AC4F079}"/>
              </a:ext>
            </a:extLst>
          </p:cNvPr>
          <p:cNvSpPr txBox="1"/>
          <p:nvPr/>
        </p:nvSpPr>
        <p:spPr>
          <a:xfrm>
            <a:off x="1208867" y="6214822"/>
            <a:ext cx="1021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https://t24.com.tr/yazarlar/murat-bati/kalem-kalem-ocak-nisan-donemi-butce-verileri,49913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873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">
            <a:extLst>
              <a:ext uri="{FF2B5EF4-FFF2-40B4-BE49-F238E27FC236}">
                <a16:creationId xmlns:a16="http://schemas.microsoft.com/office/drawing/2014/main" xmlns="" id="{E3B6C9E7-62C6-B02B-3F65-30907C7AA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9C98C81A-0F81-1B64-2ABB-1249D4B94C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sim 3" descr="metin, ekran görüntüsü, sayı, numara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6A1BF44E-97E0-8575-FC58-CC39F21ED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1" r="1" b="1219"/>
          <a:stretch>
            <a:fillRect/>
          </a:stretch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2B671712-1915-8ADF-D246-9593A8D29E02}"/>
              </a:ext>
            </a:extLst>
          </p:cNvPr>
          <p:cNvSpPr txBox="1"/>
          <p:nvPr/>
        </p:nvSpPr>
        <p:spPr>
          <a:xfrm>
            <a:off x="3598223" y="6441889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T. C. Sağlık Bakanlığı, Sağlık İstatistikleri Yıllığı 2023, 2025.</a:t>
            </a:r>
          </a:p>
        </p:txBody>
      </p:sp>
      <p:sp>
        <p:nvSpPr>
          <p:cNvPr id="6" name="Sağ Ok 5">
            <a:extLst>
              <a:ext uri="{FF2B5EF4-FFF2-40B4-BE49-F238E27FC236}">
                <a16:creationId xmlns:a16="http://schemas.microsoft.com/office/drawing/2014/main" xmlns="" id="{0BD2137C-10EC-B890-8756-633A2CC82F00}"/>
              </a:ext>
            </a:extLst>
          </p:cNvPr>
          <p:cNvSpPr/>
          <p:nvPr/>
        </p:nvSpPr>
        <p:spPr>
          <a:xfrm>
            <a:off x="1952977" y="1851376"/>
            <a:ext cx="225778" cy="42897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Sağ Ok 6">
            <a:extLst>
              <a:ext uri="{FF2B5EF4-FFF2-40B4-BE49-F238E27FC236}">
                <a16:creationId xmlns:a16="http://schemas.microsoft.com/office/drawing/2014/main" xmlns="" id="{82C3A395-65BD-28B6-4CD1-0C131BB8B9CD}"/>
              </a:ext>
            </a:extLst>
          </p:cNvPr>
          <p:cNvSpPr/>
          <p:nvPr/>
        </p:nvSpPr>
        <p:spPr>
          <a:xfrm>
            <a:off x="1947331" y="2286000"/>
            <a:ext cx="225778" cy="42897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xmlns="" id="{142DB36C-59BC-DA43-B18D-744E8360D606}"/>
              </a:ext>
            </a:extLst>
          </p:cNvPr>
          <p:cNvSpPr/>
          <p:nvPr/>
        </p:nvSpPr>
        <p:spPr>
          <a:xfrm>
            <a:off x="1936042" y="3561645"/>
            <a:ext cx="225778" cy="42897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>
            <a:extLst>
              <a:ext uri="{FF2B5EF4-FFF2-40B4-BE49-F238E27FC236}">
                <a16:creationId xmlns:a16="http://schemas.microsoft.com/office/drawing/2014/main" xmlns="" id="{D0B0BBEA-ED70-BDBF-B40D-5D256DAB4A7B}"/>
              </a:ext>
            </a:extLst>
          </p:cNvPr>
          <p:cNvSpPr/>
          <p:nvPr/>
        </p:nvSpPr>
        <p:spPr>
          <a:xfrm>
            <a:off x="1936042" y="4374443"/>
            <a:ext cx="225778" cy="42897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>
            <a:extLst>
              <a:ext uri="{FF2B5EF4-FFF2-40B4-BE49-F238E27FC236}">
                <a16:creationId xmlns:a16="http://schemas.microsoft.com/office/drawing/2014/main" xmlns="" id="{CE6558A0-9886-92B1-58ED-6582908042C4}"/>
              </a:ext>
            </a:extLst>
          </p:cNvPr>
          <p:cNvSpPr/>
          <p:nvPr/>
        </p:nvSpPr>
        <p:spPr>
          <a:xfrm>
            <a:off x="1930396" y="3962399"/>
            <a:ext cx="225778" cy="42897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>
            <a:extLst>
              <a:ext uri="{FF2B5EF4-FFF2-40B4-BE49-F238E27FC236}">
                <a16:creationId xmlns:a16="http://schemas.microsoft.com/office/drawing/2014/main" xmlns="" id="{DE86B39F-F3F1-094C-EAAF-7EB29D2E71F4}"/>
              </a:ext>
            </a:extLst>
          </p:cNvPr>
          <p:cNvSpPr/>
          <p:nvPr/>
        </p:nvSpPr>
        <p:spPr>
          <a:xfrm>
            <a:off x="1950829" y="1424223"/>
            <a:ext cx="225778" cy="42897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Sağ Ok 11">
            <a:extLst>
              <a:ext uri="{FF2B5EF4-FFF2-40B4-BE49-F238E27FC236}">
                <a16:creationId xmlns:a16="http://schemas.microsoft.com/office/drawing/2014/main" xmlns="" id="{D1C610D3-CCCD-B83D-5AE5-12B8331AD177}"/>
              </a:ext>
            </a:extLst>
          </p:cNvPr>
          <p:cNvSpPr/>
          <p:nvPr/>
        </p:nvSpPr>
        <p:spPr>
          <a:xfrm>
            <a:off x="1932304" y="2721735"/>
            <a:ext cx="225778" cy="42897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>
            <a:extLst>
              <a:ext uri="{FF2B5EF4-FFF2-40B4-BE49-F238E27FC236}">
                <a16:creationId xmlns:a16="http://schemas.microsoft.com/office/drawing/2014/main" xmlns="" id="{CE6558A0-9886-92B1-58ED-6582908042C4}"/>
              </a:ext>
            </a:extLst>
          </p:cNvPr>
          <p:cNvSpPr/>
          <p:nvPr/>
        </p:nvSpPr>
        <p:spPr>
          <a:xfrm>
            <a:off x="1927528" y="4787627"/>
            <a:ext cx="225778" cy="42897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CC21A248-7C0C-F7FA-AD21-4D002293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800100"/>
            <a:ext cx="10560050" cy="529922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88BAB3EA-786F-5BB3-6118-949F9A09E617}"/>
              </a:ext>
            </a:extLst>
          </p:cNvPr>
          <p:cNvSpPr txBox="1"/>
          <p:nvPr/>
        </p:nvSpPr>
        <p:spPr>
          <a:xfrm>
            <a:off x="880534" y="6163732"/>
            <a:ext cx="1060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https://www.tarimorman.gov.tr/TADAB/Menu/22/Tutun-Ve-Tutun-Mamulleri-Daire-Baskanligi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(yeniden görselleştirildi)</a:t>
            </a:r>
          </a:p>
        </p:txBody>
      </p:sp>
    </p:spTree>
    <p:extLst>
      <p:ext uri="{BB962C8B-B14F-4D97-AF65-F5344CB8AC3E}">
        <p14:creationId xmlns:p14="http://schemas.microsoft.com/office/powerpoint/2010/main" val="42175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DDA1D6D8-C4F3-C1D7-9329-085C276963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C:\Users\ysekreter.ITO\Desktop\Tütün Günü\Resi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8" y="483948"/>
            <a:ext cx="11886572" cy="61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BD392AC3-D1F5-470A-54B2-C8121EBE9284}"/>
              </a:ext>
            </a:extLst>
          </p:cNvPr>
          <p:cNvSpPr txBox="1"/>
          <p:nvPr/>
        </p:nvSpPr>
        <p:spPr>
          <a:xfrm>
            <a:off x="6641301" y="5807205"/>
            <a:ext cx="5115339" cy="915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Toplam İşletme Sayısı: 1753 (Aralık 2023)</a:t>
            </a:r>
          </a:p>
          <a:p>
            <a:pPr algn="r">
              <a:lnSpc>
                <a:spcPct val="150000"/>
              </a:lnSpc>
            </a:pP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&gt;100: İstanbul, Antalya, Muğla, İzmir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59AD0DE6-119B-F2DA-5152-3704B355AFC8}"/>
              </a:ext>
            </a:extLst>
          </p:cNvPr>
          <p:cNvSpPr txBox="1"/>
          <p:nvPr/>
        </p:nvSpPr>
        <p:spPr>
          <a:xfrm>
            <a:off x="305428" y="5877823"/>
            <a:ext cx="4018600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Pala K.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27. Yıllık Kongresi, 2024, SB-344.</a:t>
            </a:r>
          </a:p>
        </p:txBody>
      </p:sp>
    </p:spTree>
    <p:extLst>
      <p:ext uri="{BB962C8B-B14F-4D97-AF65-F5344CB8AC3E}">
        <p14:creationId xmlns:p14="http://schemas.microsoft.com/office/powerpoint/2010/main" val="41438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F3EA425A-66F2-5293-163F-A7FCA436A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2" y="220516"/>
            <a:ext cx="6155994" cy="180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 descr="metin, çizgi, ekran görüntüsü, diyagram içeren bir resim&#10;&#10;Açıklama otomatik olarak oluşturuldu">
            <a:extLst>
              <a:ext uri="{FF2B5EF4-FFF2-40B4-BE49-F238E27FC236}">
                <a16:creationId xmlns:a16="http://schemas.microsoft.com/office/drawing/2014/main" xmlns="" id="{A65B153C-976B-ED9E-771A-04C0E5DA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49" y="94209"/>
            <a:ext cx="10072254" cy="6040742"/>
          </a:xfrm>
          <a:prstGeom prst="roundRect">
            <a:avLst>
              <a:gd name="adj" fmla="val 32722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22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çizgi, öykü gelişim çizgisi; kumpas; grafiğini çıkarma, metin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F7C4BA54-6693-BA50-CD6A-5B677679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2134575"/>
            <a:ext cx="11700514" cy="444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giyim, kişi, şahıs, insan yüzü, gülümsemek, gülüş içeren bir resim&#10;&#10;Açıklama otomatik olarak oluşturuldu">
            <a:extLst>
              <a:ext uri="{FF2B5EF4-FFF2-40B4-BE49-F238E27FC236}">
                <a16:creationId xmlns:a16="http://schemas.microsoft.com/office/drawing/2014/main" xmlns="" id="{CB7E9AF6-1BA7-F1E0-FF11-21783CCA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6" y="281353"/>
            <a:ext cx="2063137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1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ekran görüntüsü, sayı, numara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3E6F4897-0FA5-5B6C-41CD-AF47DCDC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5" y="1666839"/>
            <a:ext cx="10923370" cy="380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 descr="metin, ekran görüntüsü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xmlns="" id="{F2F31AAD-1F11-95CB-F7F8-BC4D6531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5" y="312234"/>
            <a:ext cx="1922433" cy="269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27041D15-D988-0319-C3AC-C1585D99792B}"/>
              </a:ext>
            </a:extLst>
          </p:cNvPr>
          <p:cNvSpPr/>
          <p:nvPr/>
        </p:nvSpPr>
        <p:spPr>
          <a:xfrm>
            <a:off x="801511" y="4921956"/>
            <a:ext cx="10442222" cy="338666"/>
          </a:xfrm>
          <a:prstGeom prst="rect">
            <a:avLst/>
          </a:prstGeom>
          <a:noFill/>
          <a:ln w="1270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30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E48BB2C8-238A-E204-BF79-20008077D0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aphicFrame>
        <p:nvGraphicFramePr>
          <p:cNvPr id="3" name="Grafik 2">
            <a:extLst>
              <a:ext uri="{FF2B5EF4-FFF2-40B4-BE49-F238E27FC236}">
                <a16:creationId xmlns:a16="http://schemas.microsoft.com/office/drawing/2014/main" xmlns="" id="{EA901E8F-94BB-BE7F-4C1B-07A85C4FDB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18751"/>
              </p:ext>
            </p:extLst>
          </p:nvPr>
        </p:nvGraphicFramePr>
        <p:xfrm>
          <a:off x="671689" y="403761"/>
          <a:ext cx="10651067" cy="608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xmlns="" id="{7C8E3C40-A329-6556-AE77-54A0459A1580}"/>
              </a:ext>
            </a:extLst>
          </p:cNvPr>
          <p:cNvCxnSpPr>
            <a:cxnSpLocks/>
          </p:cNvCxnSpPr>
          <p:nvPr/>
        </p:nvCxnSpPr>
        <p:spPr>
          <a:xfrm flipV="1">
            <a:off x="8716490" y="831273"/>
            <a:ext cx="0" cy="5094514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ekran görüntüsü, sayı, numara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3E6F4897-0FA5-5B6C-41CD-AF47DCDC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5" y="1666839"/>
            <a:ext cx="10923370" cy="380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 descr="metin, ekran görüntüsü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xmlns="" id="{F2F31AAD-1F11-95CB-F7F8-BC4D6531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5" y="312234"/>
            <a:ext cx="1922433" cy="269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0933EAA5-1596-E7D3-226F-C8151A6E9355}"/>
              </a:ext>
            </a:extLst>
          </p:cNvPr>
          <p:cNvSpPr/>
          <p:nvPr/>
        </p:nvSpPr>
        <p:spPr>
          <a:xfrm>
            <a:off x="9031111" y="3017897"/>
            <a:ext cx="1049867" cy="422392"/>
          </a:xfrm>
          <a:prstGeom prst="rect">
            <a:avLst/>
          </a:prstGeom>
          <a:noFill/>
          <a:ln w="1270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noFill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DBE5122F-B92C-FBB6-8010-3AB5FBE8250E}"/>
              </a:ext>
            </a:extLst>
          </p:cNvPr>
          <p:cNvSpPr/>
          <p:nvPr/>
        </p:nvSpPr>
        <p:spPr>
          <a:xfrm>
            <a:off x="2974618" y="3034829"/>
            <a:ext cx="1049867" cy="422392"/>
          </a:xfrm>
          <a:prstGeom prst="rect">
            <a:avLst/>
          </a:prstGeom>
          <a:noFill/>
          <a:ln w="1270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279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D6BCF3A-2A4F-32EA-08D0-069101541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5" y="1666839"/>
            <a:ext cx="10945671" cy="383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Resim 10" descr="metin, ekran görüntüsü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xmlns="" id="{B27849D7-847E-A0CD-1486-583F67340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2" y="312234"/>
            <a:ext cx="2252543" cy="269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8A76F5A6-BACD-3613-5499-AA11C9A5AA3C}"/>
              </a:ext>
            </a:extLst>
          </p:cNvPr>
          <p:cNvSpPr/>
          <p:nvPr/>
        </p:nvSpPr>
        <p:spPr>
          <a:xfrm>
            <a:off x="8770513" y="2305318"/>
            <a:ext cx="1339402" cy="3000778"/>
          </a:xfrm>
          <a:prstGeom prst="rect">
            <a:avLst/>
          </a:prstGeom>
          <a:noFill/>
          <a:ln w="1270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029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yazı tipi, ekran görüntüsü, logo içeren bir resim&#10;&#10;Açıklama otomatik olarak oluşturuldu">
            <a:extLst>
              <a:ext uri="{FF2B5EF4-FFF2-40B4-BE49-F238E27FC236}">
                <a16:creationId xmlns:a16="http://schemas.microsoft.com/office/drawing/2014/main" xmlns="" id="{470EB560-53D6-81F8-A231-EF32C256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4" y="1435584"/>
            <a:ext cx="11869159" cy="405081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DC427A5A-41AF-E8F3-EF8D-B686C0E65A19}"/>
              </a:ext>
            </a:extLst>
          </p:cNvPr>
          <p:cNvSpPr txBox="1"/>
          <p:nvPr/>
        </p:nvSpPr>
        <p:spPr>
          <a:xfrm>
            <a:off x="417689" y="5449646"/>
            <a:ext cx="159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İzleme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83D948C8-AFA0-F289-EE8C-B22A83097C1F}"/>
              </a:ext>
            </a:extLst>
          </p:cNvPr>
          <p:cNvSpPr txBox="1"/>
          <p:nvPr/>
        </p:nvSpPr>
        <p:spPr>
          <a:xfrm>
            <a:off x="2444045" y="5274665"/>
            <a:ext cx="1687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Dumansız Hava Sahası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48403BB4-8880-63C4-6D2D-5DC1C64A1FE2}"/>
              </a:ext>
            </a:extLst>
          </p:cNvPr>
          <p:cNvSpPr txBox="1"/>
          <p:nvPr/>
        </p:nvSpPr>
        <p:spPr>
          <a:xfrm>
            <a:off x="4391980" y="5274665"/>
            <a:ext cx="159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Sigara Bırakma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01CF2BFE-E345-57F3-04BE-5164E0D15140}"/>
              </a:ext>
            </a:extLst>
          </p:cNvPr>
          <p:cNvSpPr txBox="1"/>
          <p:nvPr/>
        </p:nvSpPr>
        <p:spPr>
          <a:xfrm>
            <a:off x="6114855" y="5446404"/>
            <a:ext cx="159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Farkındalık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6BD770CF-B2B9-B72A-81FB-6F0848345688}"/>
              </a:ext>
            </a:extLst>
          </p:cNvPr>
          <p:cNvSpPr txBox="1"/>
          <p:nvPr/>
        </p:nvSpPr>
        <p:spPr>
          <a:xfrm>
            <a:off x="7862593" y="5443162"/>
            <a:ext cx="205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Reklam Yasağı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A32C673E-F818-EDAB-3F34-A03C9AD7971C}"/>
              </a:ext>
            </a:extLst>
          </p:cNvPr>
          <p:cNvSpPr txBox="1"/>
          <p:nvPr/>
        </p:nvSpPr>
        <p:spPr>
          <a:xfrm>
            <a:off x="10136583" y="5462617"/>
            <a:ext cx="1769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Vergi</a:t>
            </a:r>
          </a:p>
        </p:txBody>
      </p:sp>
    </p:spTree>
    <p:extLst>
      <p:ext uri="{BB962C8B-B14F-4D97-AF65-F5344CB8AC3E}">
        <p14:creationId xmlns:p14="http://schemas.microsoft.com/office/powerpoint/2010/main" val="193390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tin, ekran görüntüsü, yazı tipi, doküman, belge içeren bir resim&#10;&#10;Açıklama otomatik olarak oluşturuldu">
            <a:extLst>
              <a:ext uri="{FF2B5EF4-FFF2-40B4-BE49-F238E27FC236}">
                <a16:creationId xmlns:a16="http://schemas.microsoft.com/office/drawing/2014/main" xmlns="" id="{030D3529-1783-8E73-711E-1DB79BA3C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62" y="908755"/>
            <a:ext cx="10576626" cy="5142087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CA6C21C8-C6A3-FE5C-D05D-D02FCAF7F61A}"/>
              </a:ext>
            </a:extLst>
          </p:cNvPr>
          <p:cNvSpPr/>
          <p:nvPr/>
        </p:nvSpPr>
        <p:spPr>
          <a:xfrm>
            <a:off x="5774268" y="908756"/>
            <a:ext cx="5581470" cy="5211938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3ACF437-B5B7-4566-B83E-1D10B3C97699}"/>
              </a:ext>
            </a:extLst>
          </p:cNvPr>
          <p:cNvSpPr/>
          <p:nvPr/>
        </p:nvSpPr>
        <p:spPr>
          <a:xfrm>
            <a:off x="2171700" y="3009899"/>
            <a:ext cx="3619499" cy="311079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Resim 1" descr="metin, ekran görüntüsü, logo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63D4A482-1F4F-71E7-0397-78EDE7CD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9" r="-3" b="-3"/>
          <a:stretch/>
        </p:blipFill>
        <p:spPr>
          <a:xfrm>
            <a:off x="2895330" y="3199112"/>
            <a:ext cx="1956070" cy="271426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FF9A4C69-8835-8B7A-2B73-AD3122A1DD09}"/>
              </a:ext>
            </a:extLst>
          </p:cNvPr>
          <p:cNvSpPr txBox="1"/>
          <p:nvPr/>
        </p:nvSpPr>
        <p:spPr>
          <a:xfrm>
            <a:off x="863366" y="6168328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Kılınç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Kılıç B.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SS-340.</a:t>
            </a:r>
          </a:p>
        </p:txBody>
      </p:sp>
    </p:spTree>
    <p:extLst>
      <p:ext uri="{BB962C8B-B14F-4D97-AF65-F5344CB8AC3E}">
        <p14:creationId xmlns:p14="http://schemas.microsoft.com/office/powerpoint/2010/main" val="12371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xmlns="" id="{32BFF020-F37B-D9CA-B888-51FB19A4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895350"/>
            <a:ext cx="10655300" cy="504825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246BDA2C-A706-345D-DC89-E14B8F76DB77}"/>
              </a:ext>
            </a:extLst>
          </p:cNvPr>
          <p:cNvSpPr/>
          <p:nvPr/>
        </p:nvSpPr>
        <p:spPr>
          <a:xfrm>
            <a:off x="2071875" y="930140"/>
            <a:ext cx="3681226" cy="504825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02A8EF22-6CAE-737F-22CB-8DA3F0285326}"/>
              </a:ext>
            </a:extLst>
          </p:cNvPr>
          <p:cNvSpPr txBox="1"/>
          <p:nvPr/>
        </p:nvSpPr>
        <p:spPr>
          <a:xfrm>
            <a:off x="863366" y="6168328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Kılınç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Kılıç B.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SS-340.</a:t>
            </a:r>
          </a:p>
        </p:txBody>
      </p:sp>
    </p:spTree>
    <p:extLst>
      <p:ext uri="{BB962C8B-B14F-4D97-AF65-F5344CB8AC3E}">
        <p14:creationId xmlns:p14="http://schemas.microsoft.com/office/powerpoint/2010/main" val="42450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265591D-FDB5-0C12-C735-E0C7A9847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1717" r="2519" b="20000"/>
          <a:stretch/>
        </p:blipFill>
        <p:spPr bwMode="auto">
          <a:xfrm>
            <a:off x="0" y="-78106"/>
            <a:ext cx="12191999" cy="69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7C3A9ADC-C66B-2187-A3CC-8AEB663B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4" y="1162456"/>
            <a:ext cx="7947025" cy="5030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Aslında hiçbir şey yasadışı değildi, çünkü artık yasa diye bir şey yoktu.”  ✍️Bir George Orwell alıntısıyla yorumlarda buluşalım. ✨Bu güzel alıntı  fikri için Değerli Dostum @ethnicalmusical 'a teşekkür eder, sayfasını  takip etmenizi">
            <a:extLst>
              <a:ext uri="{FF2B5EF4-FFF2-40B4-BE49-F238E27FC236}">
                <a16:creationId xmlns:a16="http://schemas.microsoft.com/office/drawing/2014/main" xmlns="" id="{94769D8D-E24B-EC2D-0D6C-0621DD99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0" r="-4000"/>
          <a:stretch/>
        </p:blipFill>
        <p:spPr bwMode="auto">
          <a:xfrm>
            <a:off x="185740" y="389922"/>
            <a:ext cx="3700463" cy="3484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42A9E76E-2AEC-D056-5B89-FC2194C2F988}"/>
              </a:ext>
            </a:extLst>
          </p:cNvPr>
          <p:cNvSpPr txBox="1"/>
          <p:nvPr/>
        </p:nvSpPr>
        <p:spPr>
          <a:xfrm>
            <a:off x="335758" y="4508496"/>
            <a:ext cx="277177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</a:t>
            </a:r>
            <a:r>
              <a:rPr lang="tr-T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iyat </a:t>
            </a:r>
            <a:r>
              <a:rPr lang="tr-TR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tr-T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ildirimi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Dolap / Raf Dizilimi</a:t>
            </a:r>
            <a:endParaRPr lang="tr-T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A33BD608-1A27-CEAB-C602-6466534CDD79}"/>
              </a:ext>
            </a:extLst>
          </p:cNvPr>
          <p:cNvSpPr txBox="1"/>
          <p:nvPr/>
        </p:nvSpPr>
        <p:spPr>
          <a:xfrm>
            <a:off x="1545289" y="6462796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Peçe Sönmez Ü,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Yıldız F, ve ark. Türk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SS-330.</a:t>
            </a:r>
          </a:p>
        </p:txBody>
      </p:sp>
    </p:spTree>
    <p:extLst>
      <p:ext uri="{BB962C8B-B14F-4D97-AF65-F5344CB8AC3E}">
        <p14:creationId xmlns:p14="http://schemas.microsoft.com/office/powerpoint/2010/main" val="11241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xmlns="" id="{A46851EE-445A-68EA-1439-3A3533CBF84D}"/>
              </a:ext>
            </a:extLst>
          </p:cNvPr>
          <p:cNvGraphicFramePr/>
          <p:nvPr/>
        </p:nvGraphicFramePr>
        <p:xfrm>
          <a:off x="228602" y="685801"/>
          <a:ext cx="11615736" cy="572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740947A5-401F-2613-E65C-E542D3E85DF2}"/>
              </a:ext>
            </a:extLst>
          </p:cNvPr>
          <p:cNvSpPr txBox="1"/>
          <p:nvPr/>
        </p:nvSpPr>
        <p:spPr>
          <a:xfrm>
            <a:off x="1545289" y="6462796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Peçe Sönmez Ü,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Yıldız F, ve ark. Türk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SS-330.</a:t>
            </a:r>
          </a:p>
        </p:txBody>
      </p:sp>
    </p:spTree>
    <p:extLst>
      <p:ext uri="{BB962C8B-B14F-4D97-AF65-F5344CB8AC3E}">
        <p14:creationId xmlns:p14="http://schemas.microsoft.com/office/powerpoint/2010/main" val="36621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A79B56CA-F0A2-482D-98FD-ADF4F32A0273}"/>
              </a:ext>
            </a:extLst>
          </p:cNvPr>
          <p:cNvSpPr/>
          <p:nvPr/>
        </p:nvSpPr>
        <p:spPr>
          <a:xfrm>
            <a:off x="0" y="13855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1" name="Resim 10" descr="metin, çizgi, ekran görüntüsü, öykü gelişim çizgisi; kumpas; grafiğini çıkarma içeren bir resim&#10;&#10;Açıklama otomatik olarak oluşturuldu">
            <a:extLst>
              <a:ext uri="{FF2B5EF4-FFF2-40B4-BE49-F238E27FC236}">
                <a16:creationId xmlns:a16="http://schemas.microsoft.com/office/drawing/2014/main" xmlns="" id="{3A2F01D1-F92D-6457-31A0-C6A06BAD9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208" y="419099"/>
            <a:ext cx="8792720" cy="5988920"/>
          </a:xfrm>
          <a:prstGeom prst="rect">
            <a:avLst/>
          </a:prstGeom>
        </p:spPr>
      </p:pic>
      <p:pic>
        <p:nvPicPr>
          <p:cNvPr id="2" name="Picture 2" descr="Aslında hiçbir şey yasadışı değildi, çünkü artık yasa diye bir şey yoktu.”  ✍️Bir George Orwell alıntısıyla yorumlarda buluşalım. ✨Bu güzel alıntı  fikri için Değerli Dostum @ethnicalmusical 'a teşekkür eder, sayfasını  takip etmenizi">
            <a:extLst>
              <a:ext uri="{FF2B5EF4-FFF2-40B4-BE49-F238E27FC236}">
                <a16:creationId xmlns:a16="http://schemas.microsoft.com/office/drawing/2014/main" xmlns="" id="{77F8C539-2E6A-6BFF-33AE-6E838BE14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0" r="-4000"/>
          <a:stretch/>
        </p:blipFill>
        <p:spPr bwMode="auto">
          <a:xfrm>
            <a:off x="31046" y="117053"/>
            <a:ext cx="2847621" cy="26816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6B920B6C-9C77-88EF-B78D-8D272AE4AB65}"/>
              </a:ext>
            </a:extLst>
          </p:cNvPr>
          <p:cNvSpPr txBox="1"/>
          <p:nvPr/>
        </p:nvSpPr>
        <p:spPr>
          <a:xfrm>
            <a:off x="1545289" y="6462796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Peçe Sönmez Ü,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Yıldız F, ve ark. Türk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SS-330.</a:t>
            </a:r>
          </a:p>
        </p:txBody>
      </p:sp>
    </p:spTree>
    <p:extLst>
      <p:ext uri="{BB962C8B-B14F-4D97-AF65-F5344CB8AC3E}">
        <p14:creationId xmlns:p14="http://schemas.microsoft.com/office/powerpoint/2010/main" val="40488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xmlns="" id="{54853D96-3D48-DC90-0F08-F3418AEF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92" y="899463"/>
            <a:ext cx="10614868" cy="5151381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7657BC4A-07C7-ACC3-5738-F7DA0677F4FB}"/>
              </a:ext>
            </a:extLst>
          </p:cNvPr>
          <p:cNvSpPr/>
          <p:nvPr/>
        </p:nvSpPr>
        <p:spPr>
          <a:xfrm>
            <a:off x="741963" y="944619"/>
            <a:ext cx="1353538" cy="5151381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4AE4B7DE-2134-850B-B43E-BFD7A4E5E1D0}"/>
              </a:ext>
            </a:extLst>
          </p:cNvPr>
          <p:cNvSpPr/>
          <p:nvPr/>
        </p:nvSpPr>
        <p:spPr>
          <a:xfrm>
            <a:off x="2109930" y="1727201"/>
            <a:ext cx="3584473" cy="439815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 descr="metin, ekran görüntüsü, logo, yazı tipi içeren bir resim&#10;&#10;Açıklama otomatik olarak oluşturuldu">
            <a:extLst>
              <a:ext uri="{FF2B5EF4-FFF2-40B4-BE49-F238E27FC236}">
                <a16:creationId xmlns:a16="http://schemas.microsoft.com/office/drawing/2014/main" xmlns="" id="{C5C2D4CF-3C10-ABEA-62F4-9B762556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9" r="-3" b="-3"/>
          <a:stretch/>
        </p:blipFill>
        <p:spPr>
          <a:xfrm>
            <a:off x="2505848" y="1975555"/>
            <a:ext cx="2829705" cy="3926537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ED52288-DEA6-4177-A76A-3E1A87658810}"/>
              </a:ext>
            </a:extLst>
          </p:cNvPr>
          <p:cNvSpPr txBox="1"/>
          <p:nvPr/>
        </p:nvSpPr>
        <p:spPr>
          <a:xfrm>
            <a:off x="863366" y="6168328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Kılınç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Kılıç B.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SS-340.</a:t>
            </a:r>
          </a:p>
        </p:txBody>
      </p:sp>
    </p:spTree>
    <p:extLst>
      <p:ext uri="{BB962C8B-B14F-4D97-AF65-F5344CB8AC3E}">
        <p14:creationId xmlns:p14="http://schemas.microsoft.com/office/powerpoint/2010/main" val="32938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9C0E6AB-EAB6-41E0-9D49-369643E873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78075BE-4130-4D6A-B0EB-6397ED5E5D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web sitesi, yazılım içeren bir resim&#10;&#10;Açıklama otomatik olarak oluşturuldu">
            <a:extLst>
              <a:ext uri="{FF2B5EF4-FFF2-40B4-BE49-F238E27FC236}">
                <a16:creationId xmlns:a16="http://schemas.microsoft.com/office/drawing/2014/main" xmlns="" id="{03956DD9-698D-CAEC-BD0C-51B9FD4B4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269"/>
          <a:stretch/>
        </p:blipFill>
        <p:spPr>
          <a:xfrm>
            <a:off x="800100" y="266697"/>
            <a:ext cx="10591800" cy="64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9833C7-FDE4-4657-B0B1-32BE833C2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BE7C0B-A2D9-4202-A524-532DA2E2D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harita içeren bir resim&#10;&#10;Açıklama otomatik olarak oluşturuldu">
            <a:extLst>
              <a:ext uri="{FF2B5EF4-FFF2-40B4-BE49-F238E27FC236}">
                <a16:creationId xmlns:a16="http://schemas.microsoft.com/office/drawing/2014/main" xmlns="" id="{B35CE2E2-120F-4262-BF23-AB3835C2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1110F88-0106-6BFE-DD62-19294D28B2F8}"/>
              </a:ext>
            </a:extLst>
          </p:cNvPr>
          <p:cNvSpPr txBox="1"/>
          <p:nvPr/>
        </p:nvSpPr>
        <p:spPr>
          <a:xfrm>
            <a:off x="1545289" y="6462796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Peçe Sönmez Ü,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Gezer T, ve ark. Türk </a:t>
            </a:r>
            <a:r>
              <a:rPr lang="tr-T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TP-078.</a:t>
            </a:r>
          </a:p>
        </p:txBody>
      </p:sp>
    </p:spTree>
    <p:extLst>
      <p:ext uri="{BB962C8B-B14F-4D97-AF65-F5344CB8AC3E}">
        <p14:creationId xmlns:p14="http://schemas.microsoft.com/office/powerpoint/2010/main" val="1355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tin, meyve, ekran görüntüsü, yemek, gıda içeren bir resim&#10;&#10;Açıklama otomatik olarak oluşturuldu">
            <a:extLst>
              <a:ext uri="{FF2B5EF4-FFF2-40B4-BE49-F238E27FC236}">
                <a16:creationId xmlns:a16="http://schemas.microsoft.com/office/drawing/2014/main" xmlns="" id="{612C47F4-B6F6-81D9-BAAF-461D8A07E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47876"/>
            <a:ext cx="10905066" cy="376224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161AF302-1C6B-ED07-6062-045B890342DD}"/>
              </a:ext>
            </a:extLst>
          </p:cNvPr>
          <p:cNvSpPr txBox="1"/>
          <p:nvPr/>
        </p:nvSpPr>
        <p:spPr>
          <a:xfrm>
            <a:off x="643468" y="5281730"/>
            <a:ext cx="10964760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Peçe Sönmez Ü,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Salepçi B, ve ark.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27. Yıllık Kongresi, 2024, SB-237.</a:t>
            </a:r>
          </a:p>
        </p:txBody>
      </p:sp>
    </p:spTree>
    <p:extLst>
      <p:ext uri="{BB962C8B-B14F-4D97-AF65-F5344CB8AC3E}">
        <p14:creationId xmlns:p14="http://schemas.microsoft.com/office/powerpoint/2010/main" val="9583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xmlns="" id="{E0748817-7F99-351D-5F24-BBA4ED975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465096"/>
              </p:ext>
            </p:extLst>
          </p:nvPr>
        </p:nvGraphicFramePr>
        <p:xfrm>
          <a:off x="707003" y="810883"/>
          <a:ext cx="10869644" cy="524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xmlns="" id="{D0B3FD50-7DED-8D0F-4F97-9A744B4A7DC3}"/>
              </a:ext>
            </a:extLst>
          </p:cNvPr>
          <p:cNvCxnSpPr/>
          <p:nvPr/>
        </p:nvCxnSpPr>
        <p:spPr>
          <a:xfrm>
            <a:off x="4756283" y="3313591"/>
            <a:ext cx="0" cy="109975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xmlns="" id="{E63C6A79-CFB8-359B-9DE1-1E6C296C0FEE}"/>
              </a:ext>
            </a:extLst>
          </p:cNvPr>
          <p:cNvCxnSpPr>
            <a:cxnSpLocks/>
          </p:cNvCxnSpPr>
          <p:nvPr/>
        </p:nvCxnSpPr>
        <p:spPr>
          <a:xfrm>
            <a:off x="4744994" y="4390764"/>
            <a:ext cx="5618206" cy="2257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7A18B280-49FA-DE19-D1AE-AE51EF064DE5}"/>
              </a:ext>
            </a:extLst>
          </p:cNvPr>
          <p:cNvSpPr txBox="1"/>
          <p:nvPr/>
        </p:nvSpPr>
        <p:spPr>
          <a:xfrm>
            <a:off x="10318965" y="4144635"/>
            <a:ext cx="111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+%77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xmlns="" id="{9109F588-F9F4-58BF-35E1-8EB448EBC0BF}"/>
              </a:ext>
            </a:extLst>
          </p:cNvPr>
          <p:cNvCxnSpPr/>
          <p:nvPr/>
        </p:nvCxnSpPr>
        <p:spPr>
          <a:xfrm flipH="1">
            <a:off x="3480179" y="4390764"/>
            <a:ext cx="1264815" cy="2257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B28ED8BC-79DF-E469-6D01-ED3473E8D3FE}"/>
              </a:ext>
            </a:extLst>
          </p:cNvPr>
          <p:cNvSpPr txBox="1"/>
          <p:nvPr/>
        </p:nvSpPr>
        <p:spPr>
          <a:xfrm>
            <a:off x="2637528" y="4133259"/>
            <a:ext cx="111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-%17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F1FF3373-E306-5813-F4EC-121F70F60874}"/>
              </a:ext>
            </a:extLst>
          </p:cNvPr>
          <p:cNvSpPr txBox="1"/>
          <p:nvPr/>
        </p:nvSpPr>
        <p:spPr>
          <a:xfrm>
            <a:off x="880534" y="6163732"/>
            <a:ext cx="1060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https://www.tarimorman.gov.tr/TADAB/Menu/22/Tutun-Ve-Tutun-Mamulleri-Daire-Baskanligi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(yeniden görselleştirildi)</a:t>
            </a:r>
          </a:p>
        </p:txBody>
      </p:sp>
    </p:spTree>
    <p:extLst>
      <p:ext uri="{BB962C8B-B14F-4D97-AF65-F5344CB8AC3E}">
        <p14:creationId xmlns:p14="http://schemas.microsoft.com/office/powerpoint/2010/main" val="10050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xmlns="" id="{7339768C-DA45-A67A-33FD-8E219414FD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097927"/>
              </p:ext>
            </p:extLst>
          </p:nvPr>
        </p:nvGraphicFramePr>
        <p:xfrm>
          <a:off x="918519" y="945291"/>
          <a:ext cx="10424984" cy="508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Resim 5" descr="metin, bitki, kitap, poster içeren bir resim&#10;&#10;Açıklama otomatik olarak oluşturuldu">
            <a:extLst>
              <a:ext uri="{FF2B5EF4-FFF2-40B4-BE49-F238E27FC236}">
                <a16:creationId xmlns:a16="http://schemas.microsoft.com/office/drawing/2014/main" xmlns="" id="{E0C989B4-681E-2A39-9418-B4E408F9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994" y="1018309"/>
            <a:ext cx="2655612" cy="3429001"/>
          </a:xfrm>
          <a:prstGeom prst="rect">
            <a:avLst/>
          </a:prstGeom>
        </p:spPr>
      </p:pic>
      <p:pic>
        <p:nvPicPr>
          <p:cNvPr id="8" name="Resim 7" descr="yazı tipi, tasarım, kırpıntı çizim, çizim içeren bir resim&#10;&#10;Açıklama otomatik olarak oluşturuldu">
            <a:extLst>
              <a:ext uri="{FF2B5EF4-FFF2-40B4-BE49-F238E27FC236}">
                <a16:creationId xmlns:a16="http://schemas.microsoft.com/office/drawing/2014/main" xmlns="" id="{B0AAABF5-CAA0-0FBF-6D5A-AC0FD0605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304" y="3377784"/>
            <a:ext cx="749300" cy="1028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yazı tipi, çizgi içeren bir resim&#10;&#10;Açıklama otomatik olarak oluşturuldu">
            <a:extLst>
              <a:ext uri="{FF2B5EF4-FFF2-40B4-BE49-F238E27FC236}">
                <a16:creationId xmlns:a16="http://schemas.microsoft.com/office/drawing/2014/main" xmlns="" id="{0132EA61-0670-9527-3B56-E42CBC15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10" y="3162300"/>
            <a:ext cx="10548289" cy="2867491"/>
          </a:xfrm>
          <a:prstGeom prst="rect">
            <a:avLst/>
          </a:prstGeom>
        </p:spPr>
      </p:pic>
      <p:pic>
        <p:nvPicPr>
          <p:cNvPr id="1026" name="Picture 2" descr="Yeşilay nedir, neler yapar? - Milliyet Çocuk">
            <a:extLst>
              <a:ext uri="{FF2B5EF4-FFF2-40B4-BE49-F238E27FC236}">
                <a16:creationId xmlns:a16="http://schemas.microsoft.com/office/drawing/2014/main" xmlns="" id="{35964D05-3B57-54E5-0E27-38266CE56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b="17107"/>
          <a:stretch/>
        </p:blipFill>
        <p:spPr bwMode="auto">
          <a:xfrm>
            <a:off x="3568791" y="969166"/>
            <a:ext cx="5066270" cy="19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59BA35E-583B-4253-56F8-282FDEF7987D}"/>
              </a:ext>
            </a:extLst>
          </p:cNvPr>
          <p:cNvSpPr/>
          <p:nvPr/>
        </p:nvSpPr>
        <p:spPr>
          <a:xfrm>
            <a:off x="2148075" y="4161659"/>
            <a:ext cx="3566926" cy="1821559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DCC129B1-7C2C-0686-AE5C-25FEC27EA504}"/>
              </a:ext>
            </a:extLst>
          </p:cNvPr>
          <p:cNvSpPr txBox="1"/>
          <p:nvPr/>
        </p:nvSpPr>
        <p:spPr>
          <a:xfrm>
            <a:off x="863366" y="6168328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Kılınç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Kılıç B.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28. Yıllık Kongresi, 2025, SS-340.</a:t>
            </a:r>
          </a:p>
        </p:txBody>
      </p:sp>
    </p:spTree>
    <p:extLst>
      <p:ext uri="{BB962C8B-B14F-4D97-AF65-F5344CB8AC3E}">
        <p14:creationId xmlns:p14="http://schemas.microsoft.com/office/powerpoint/2010/main" val="365877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xmlns="" id="{728F2AF9-CA27-0FFE-AA46-181E660D13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253715"/>
              </p:ext>
            </p:extLst>
          </p:nvPr>
        </p:nvGraphicFramePr>
        <p:xfrm>
          <a:off x="771176" y="946149"/>
          <a:ext cx="10627070" cy="5004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C505F4C-6CA4-AB02-9645-E79B1454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99645" y="1429759"/>
            <a:ext cx="2004522" cy="273788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D064BA2-AA48-1D64-4E43-DC38C5F0926F}"/>
              </a:ext>
            </a:extLst>
          </p:cNvPr>
          <p:cNvSpPr txBox="1"/>
          <p:nvPr/>
        </p:nvSpPr>
        <p:spPr>
          <a:xfrm>
            <a:off x="8912574" y="1273530"/>
            <a:ext cx="250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X47,8</a:t>
            </a:r>
          </a:p>
        </p:txBody>
      </p:sp>
    </p:spTree>
    <p:extLst>
      <p:ext uri="{BB962C8B-B14F-4D97-AF65-F5344CB8AC3E}">
        <p14:creationId xmlns:p14="http://schemas.microsoft.com/office/powerpoint/2010/main" val="15514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7415A4E0-064F-49E0-0811-414F34FC1D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051" name="Picture 3" descr="C:\Users\ysekreter.ITO\Desktop\Tütün Günü\Resim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9" y="298240"/>
            <a:ext cx="11671049" cy="61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FC5BE91-1050-73CE-07C0-89B5A8E6C300}"/>
              </a:ext>
            </a:extLst>
          </p:cNvPr>
          <p:cNvSpPr txBox="1"/>
          <p:nvPr/>
        </p:nvSpPr>
        <p:spPr>
          <a:xfrm>
            <a:off x="159468" y="5971476"/>
            <a:ext cx="765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İstanbul + Ankara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İzmir + Antalya + Bursa: %45,4 (Yıllık Satışın) </a:t>
            </a:r>
          </a:p>
          <a:p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ilyon 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igara 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atış 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ınırını 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şmış 25 İl 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tr-T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703AF18C-2B3F-17C3-6D93-65A6A741CACE}"/>
              </a:ext>
            </a:extLst>
          </p:cNvPr>
          <p:cNvSpPr txBox="1"/>
          <p:nvPr/>
        </p:nvSpPr>
        <p:spPr>
          <a:xfrm>
            <a:off x="7727253" y="5800284"/>
            <a:ext cx="4018600" cy="87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Pala K.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27. Yıllık Kongresi, 2024, SB-344.</a:t>
            </a:r>
          </a:p>
        </p:txBody>
      </p:sp>
    </p:spTree>
    <p:extLst>
      <p:ext uri="{BB962C8B-B14F-4D97-AF65-F5344CB8AC3E}">
        <p14:creationId xmlns:p14="http://schemas.microsoft.com/office/powerpoint/2010/main" val="37616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1EAF9A5-3A5D-01DB-08D8-C338CC46B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5400" b="1" dirty="0">
                <a:latin typeface="Arial" panose="020B0604020202020204" pitchFamily="34" charset="0"/>
                <a:cs typeface="Arial" panose="020B0604020202020204" pitchFamily="34" charset="0"/>
              </a:rPr>
              <a:t>TÜTÜN KULLANIMI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27334D77-3F1C-1AF5-FAE9-55023BA430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5479" y="1803330"/>
            <a:ext cx="5973919" cy="3739896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Özgürlük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emokrasi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üzeyi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rttıkça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Hukukun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stünlüğü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Yükseldikçe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Ülke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enginleştikçe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Sağlığa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yırdığı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Ekonomik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aynağı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rttırdıkça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nsani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elişim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ndeksi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Yaşam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üresi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azarlık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işi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aşına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atın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lma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ücü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Yükselttikçe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İçerik Yer Tutucusu 3">
            <a:extLst>
              <a:ext uri="{FF2B5EF4-FFF2-40B4-BE49-F238E27FC236}">
                <a16:creationId xmlns:a16="http://schemas.microsoft.com/office/drawing/2014/main" xmlns="" id="{E11DAD4E-3D4E-AD25-3DB5-C40496B03082}"/>
              </a:ext>
            </a:extLst>
          </p:cNvPr>
          <p:cNvSpPr txBox="1">
            <a:spLocks/>
          </p:cNvSpPr>
          <p:nvPr/>
        </p:nvSpPr>
        <p:spPr>
          <a:xfrm>
            <a:off x="6922226" y="2067206"/>
            <a:ext cx="5011543" cy="3739896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Gelir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Eşitsizliği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İşsizlik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Arttıkça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Haklar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Azaldıkça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Toplumsal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Cinsiyet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Eşitsizliği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Arttıkça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xmlns="" id="{40CF2968-30B5-88F5-2404-7976B38ABE92}"/>
              </a:ext>
            </a:extLst>
          </p:cNvPr>
          <p:cNvCxnSpPr>
            <a:cxnSpLocks/>
          </p:cNvCxnSpPr>
          <p:nvPr/>
        </p:nvCxnSpPr>
        <p:spPr>
          <a:xfrm>
            <a:off x="462845" y="2067206"/>
            <a:ext cx="0" cy="387965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xmlns="" id="{5B6274F1-A840-5B7B-69A0-A842663A8BE1}"/>
              </a:ext>
            </a:extLst>
          </p:cNvPr>
          <p:cNvCxnSpPr/>
          <p:nvPr/>
        </p:nvCxnSpPr>
        <p:spPr>
          <a:xfrm flipV="1">
            <a:off x="11633200" y="2673084"/>
            <a:ext cx="0" cy="2527300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00B6871D-ABEF-5EB0-20A0-E32D5743C84F}"/>
              </a:ext>
            </a:extLst>
          </p:cNvPr>
          <p:cNvSpPr txBox="1"/>
          <p:nvPr/>
        </p:nvSpPr>
        <p:spPr>
          <a:xfrm>
            <a:off x="863366" y="6168328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Emecen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AN, Çetinkaya PD, ve ark.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27. Yıllık Kongresi, 2024, SB-249.</a:t>
            </a:r>
          </a:p>
        </p:txBody>
      </p:sp>
    </p:spTree>
    <p:extLst>
      <p:ext uri="{BB962C8B-B14F-4D97-AF65-F5344CB8AC3E}">
        <p14:creationId xmlns:p14="http://schemas.microsoft.com/office/powerpoint/2010/main" val="20790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AA86BC8-A952-7894-9594-760184549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74084"/>
            <a:ext cx="11310133" cy="49871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Türkiye’de son 13 yıldır tütün üretimi ve tüketimi artıyor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Yurtiçi sigara satışı, her yıl, bir önceki yılın Cumhuriyet tarihi rekorunu kırıyor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Nargile başta olmak üzere diğer tütün ürünleri büyük oranda kayıt dışı yaygın biçimde kullanılıyor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Gençler, geçmişe kıyasla tütün ürünlerini daha erken yaşta kullanmaya başlıyor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Tütün endüstrisi, özellikle sigara satış noktaları aracılığıyla yoğun biçimde reklam yapıyor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E-sigara başta olmak üzere ülkemizde ruhsatlandırılmamış tütün ürünlerinin 7/24 satışı yapılıyor</a:t>
            </a:r>
          </a:p>
          <a:p>
            <a:pPr>
              <a:lnSpc>
                <a:spcPct val="160000"/>
              </a:lnSpc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Cannabinoid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ürünlerin sanal ortam aracılığıyla piyasası/alıcısı yaratılıyor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Yerel yönetimler ve tütün kontrolünde yetkin sivil toplum örgütleri tütün mücadelesine dahil edilmiyor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Yaşayan sosyoekonomik kriz ve antidemokratik uygulamalar tütün kontrolünü olanaksız hale getiriyor</a:t>
            </a:r>
          </a:p>
        </p:txBody>
      </p:sp>
      <p:pic>
        <p:nvPicPr>
          <p:cNvPr id="2050" name="Picture 2" descr="Bi'şey Yapmalı">
            <a:extLst>
              <a:ext uri="{FF2B5EF4-FFF2-40B4-BE49-F238E27FC236}">
                <a16:creationId xmlns:a16="http://schemas.microsoft.com/office/drawing/2014/main" xmlns="" id="{3015C1B3-6EEA-A02B-6830-FA0C12337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b="7167"/>
          <a:stretch/>
        </p:blipFill>
        <p:spPr bwMode="auto">
          <a:xfrm>
            <a:off x="9221273" y="-5544"/>
            <a:ext cx="2936296" cy="21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1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D1D98DA3-828A-A0E8-9CEC-38939F5557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" name="İçerik Yer Tutucusu 2">
            <a:extLst>
              <a:ext uri="{FF2B5EF4-FFF2-40B4-BE49-F238E27FC236}">
                <a16:creationId xmlns:a16="http://schemas.microsoft.com/office/drawing/2014/main" xmlns="" id="{929D44F9-915A-8419-E7EF-9D2D4F14219A}"/>
              </a:ext>
            </a:extLst>
          </p:cNvPr>
          <p:cNvGraphicFramePr/>
          <p:nvPr/>
        </p:nvGraphicFramePr>
        <p:xfrm>
          <a:off x="450015" y="214490"/>
          <a:ext cx="11279137" cy="6289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Resim 3" descr="saat, ölçüm cihazı, daire, sayaç içeren bir resim&#10;&#10;Açıklama otomatik olarak oluşturuldu">
            <a:extLst>
              <a:ext uri="{FF2B5EF4-FFF2-40B4-BE49-F238E27FC236}">
                <a16:creationId xmlns:a16="http://schemas.microsoft.com/office/drawing/2014/main" xmlns="" id="{10AF74EB-8DB0-9BD0-9AA6-2A5F453F8C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99" t="3811" r="5749" b="3162"/>
          <a:stretch/>
        </p:blipFill>
        <p:spPr>
          <a:xfrm>
            <a:off x="140676" y="158218"/>
            <a:ext cx="2996418" cy="302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76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xmlns="" id="{77E85A00-B2C9-2AFC-2363-5ADD7CE5B3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991387"/>
              </p:ext>
            </p:extLst>
          </p:nvPr>
        </p:nvGraphicFramePr>
        <p:xfrm>
          <a:off x="881268" y="877959"/>
          <a:ext cx="10515601" cy="512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B01032DE-6292-A993-EC9F-FC766B5A9911}"/>
              </a:ext>
            </a:extLst>
          </p:cNvPr>
          <p:cNvSpPr txBox="1"/>
          <p:nvPr/>
        </p:nvSpPr>
        <p:spPr>
          <a:xfrm>
            <a:off x="880534" y="6163732"/>
            <a:ext cx="1060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https://www.tarimorman.gov.tr/TADAB/Menu/22/Tutun-Ve-Tutun-Mamulleri-Daire-Baskanligi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(yeniden görselleştirildi)</a:t>
            </a:r>
          </a:p>
        </p:txBody>
      </p:sp>
    </p:spTree>
    <p:extLst>
      <p:ext uri="{BB962C8B-B14F-4D97-AF65-F5344CB8AC3E}">
        <p14:creationId xmlns:p14="http://schemas.microsoft.com/office/powerpoint/2010/main" val="21064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xmlns="" id="{56A524EB-19DC-147B-E8E4-264BB4DAF6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67231"/>
              </p:ext>
            </p:extLst>
          </p:nvPr>
        </p:nvGraphicFramePr>
        <p:xfrm>
          <a:off x="881268" y="877959"/>
          <a:ext cx="10515601" cy="512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Düz Ok Bağlayıcısı 2">
            <a:extLst>
              <a:ext uri="{FF2B5EF4-FFF2-40B4-BE49-F238E27FC236}">
                <a16:creationId xmlns:a16="http://schemas.microsoft.com/office/drawing/2014/main" xmlns="" id="{94959D45-F558-01E2-3250-98D4449C7B77}"/>
              </a:ext>
            </a:extLst>
          </p:cNvPr>
          <p:cNvCxnSpPr/>
          <p:nvPr/>
        </p:nvCxnSpPr>
        <p:spPr>
          <a:xfrm flipV="1">
            <a:off x="4243739" y="2032775"/>
            <a:ext cx="0" cy="299033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806B8A86-D45B-6697-EA3E-59D2BED86C78}"/>
              </a:ext>
            </a:extLst>
          </p:cNvPr>
          <p:cNvSpPr txBox="1"/>
          <p:nvPr/>
        </p:nvSpPr>
        <p:spPr>
          <a:xfrm>
            <a:off x="3558743" y="1625847"/>
            <a:ext cx="1359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+%65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0C7B9C5-8858-8D55-D18A-8391E583BE5D}"/>
              </a:ext>
            </a:extLst>
          </p:cNvPr>
          <p:cNvSpPr txBox="1"/>
          <p:nvPr/>
        </p:nvSpPr>
        <p:spPr>
          <a:xfrm>
            <a:off x="2006217" y="4832486"/>
            <a:ext cx="260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-%15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xmlns="" id="{DB46C12A-8707-D9EE-BAE1-19ECB2CB9B41}"/>
              </a:ext>
            </a:extLst>
          </p:cNvPr>
          <p:cNvCxnSpPr/>
          <p:nvPr/>
        </p:nvCxnSpPr>
        <p:spPr>
          <a:xfrm flipH="1">
            <a:off x="2838734" y="5090615"/>
            <a:ext cx="1378424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740B4E5-1539-DB1F-A011-37B0439F8910}"/>
              </a:ext>
            </a:extLst>
          </p:cNvPr>
          <p:cNvSpPr txBox="1"/>
          <p:nvPr/>
        </p:nvSpPr>
        <p:spPr>
          <a:xfrm>
            <a:off x="880534" y="6163732"/>
            <a:ext cx="1060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https://www.tarimorman.gov.tr/TADAB/Menu/22/Tutun-Ve-Tutun-Mamulleri-Daire-Baskanligi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(yeniden görselleştirildi)</a:t>
            </a:r>
          </a:p>
        </p:txBody>
      </p:sp>
    </p:spTree>
    <p:extLst>
      <p:ext uri="{BB962C8B-B14F-4D97-AF65-F5344CB8AC3E}">
        <p14:creationId xmlns:p14="http://schemas.microsoft.com/office/powerpoint/2010/main" val="10907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yazı tipi, logo, grafik, metin içeren bir resim&#10;&#10;Açıklama otomatik olarak oluşturuldu">
            <a:extLst>
              <a:ext uri="{FF2B5EF4-FFF2-40B4-BE49-F238E27FC236}">
                <a16:creationId xmlns:a16="http://schemas.microsoft.com/office/drawing/2014/main" xmlns="" id="{59FF5130-4D6E-86CF-C342-F441AC430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70"/>
          <a:stretch/>
        </p:blipFill>
        <p:spPr>
          <a:xfrm>
            <a:off x="691012" y="764272"/>
            <a:ext cx="2730500" cy="95610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CEB7000D-4E63-7736-2C4C-F4262BEF5AB6}"/>
              </a:ext>
            </a:extLst>
          </p:cNvPr>
          <p:cNvSpPr txBox="1"/>
          <p:nvPr/>
        </p:nvSpPr>
        <p:spPr>
          <a:xfrm>
            <a:off x="736974" y="1705966"/>
            <a:ext cx="5732065" cy="4195957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tobacco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WHO Framework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Convention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Tobacco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Control (WHO FCTC)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prevalence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tobacco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tobacco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smoke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WHO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FCTC's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tobacco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expressed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laws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  <a:r>
              <a:rPr lang="tr-TR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tr-TR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enforcement</a:t>
            </a:r>
            <a:r>
              <a:rPr lang="tr-TR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  <a:r>
              <a:rPr lang="tr-TR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tr-TR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population-based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  <a:r>
              <a:rPr lang="tr-TR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15A4BA1-C4FE-2439-8588-FCC019D7254B}"/>
              </a:ext>
            </a:extLst>
          </p:cNvPr>
          <p:cNvSpPr txBox="1"/>
          <p:nvPr/>
        </p:nvSpPr>
        <p:spPr>
          <a:xfrm>
            <a:off x="6701048" y="2225342"/>
            <a:ext cx="4653889" cy="2960875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Hükümetler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tütün kullanımının ve tütün dumanına maruz kalmanın yaygınlığını azaltmak için WHO Tütün Kontrolü Çerçeve Sözleşmesi'ndeki (WHO FCTC) tütün kontrol önlemlerini kullanır. </a:t>
            </a:r>
          </a:p>
          <a:p>
            <a:pPr algn="l">
              <a:lnSpc>
                <a:spcPct val="150000"/>
              </a:lnSpc>
            </a:pP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tr-TR" sz="1400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FCTC'nin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tütün kontrol önlemleri genellikle </a:t>
            </a:r>
            <a:r>
              <a:rPr lang="tr-TR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yasalar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yönetmelikler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idari kararlar 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 bu tür </a:t>
            </a:r>
            <a:r>
              <a:rPr lang="tr-TR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yaptırım önlemleri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gibi eylemler olarak ifade edilir. </a:t>
            </a:r>
          </a:p>
          <a:p>
            <a:pPr algn="l">
              <a:lnSpc>
                <a:spcPct val="150000"/>
              </a:lnSpc>
            </a:pP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Hükümetler ve </a:t>
            </a:r>
            <a:r>
              <a:rPr lang="tr-TR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sivil toplum </a:t>
            </a:r>
            <a:r>
              <a:rPr lang="tr-TR" sz="14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programlara ve nüfusa dayalı müdahalelere katılabilir.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126A942-7D1F-EDC2-119E-02FAF0FBB300}"/>
              </a:ext>
            </a:extLst>
          </p:cNvPr>
          <p:cNvSpPr txBox="1"/>
          <p:nvPr/>
        </p:nvSpPr>
        <p:spPr>
          <a:xfrm>
            <a:off x="641446" y="6168787"/>
            <a:ext cx="1079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https://www.who.int/teams/health-promotion/tobacco-control/implementing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8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xmlns="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xmlns="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xmlns="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xmlns="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Boy in yellow jacket and brown shorts stands in the middle of a trap full of different tobacco products">
            <a:extLst>
              <a:ext uri="{FF2B5EF4-FFF2-40B4-BE49-F238E27FC236}">
                <a16:creationId xmlns:a16="http://schemas.microsoft.com/office/drawing/2014/main" xmlns="" id="{42872ADB-B10C-1B32-487F-F6068686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115" y="738890"/>
            <a:ext cx="3512790" cy="50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40">
            <a:extLst>
              <a:ext uri="{FF2B5EF4-FFF2-40B4-BE49-F238E27FC236}">
                <a16:creationId xmlns:a16="http://schemas.microsoft.com/office/drawing/2014/main" xmlns="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xmlns="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xmlns="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A waterpipe with fruits and sweets">
            <a:extLst>
              <a:ext uri="{FF2B5EF4-FFF2-40B4-BE49-F238E27FC236}">
                <a16:creationId xmlns:a16="http://schemas.microsoft.com/office/drawing/2014/main" xmlns="" id="{EB0FB122-3A87-1C09-E5FB-BC12758D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9773" y="747546"/>
            <a:ext cx="3512791" cy="508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5" name="Group 1044">
            <a:extLst>
              <a:ext uri="{FF2B5EF4-FFF2-40B4-BE49-F238E27FC236}">
                <a16:creationId xmlns:a16="http://schemas.microsoft.com/office/drawing/2014/main" xmlns="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xmlns="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xmlns="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A waterpipe with fruits and sweets">
            <a:extLst>
              <a:ext uri="{FF2B5EF4-FFF2-40B4-BE49-F238E27FC236}">
                <a16:creationId xmlns:a16="http://schemas.microsoft.com/office/drawing/2014/main" xmlns="" id="{6F980DA9-6A22-92EA-6E1F-45DDEC86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4091" y="767002"/>
            <a:ext cx="3512794" cy="503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2CB4F393-297B-7F23-966A-3E984E5D2EDB}"/>
              </a:ext>
            </a:extLst>
          </p:cNvPr>
          <p:cNvSpPr txBox="1"/>
          <p:nvPr/>
        </p:nvSpPr>
        <p:spPr>
          <a:xfrm>
            <a:off x="1896534" y="5971821"/>
            <a:ext cx="98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https://www.who.int/campaigns/world-no-tobacco-day/2025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0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xmlns="" id="{7546FC4E-5ABF-7ADD-D48B-1221012D42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881210"/>
              </p:ext>
            </p:extLst>
          </p:nvPr>
        </p:nvGraphicFramePr>
        <p:xfrm>
          <a:off x="785876" y="859805"/>
          <a:ext cx="6106243" cy="515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k 2">
            <a:extLst>
              <a:ext uri="{FF2B5EF4-FFF2-40B4-BE49-F238E27FC236}">
                <a16:creationId xmlns:a16="http://schemas.microsoft.com/office/drawing/2014/main" xmlns="" id="{DD79F38D-C808-DFEE-0A7B-45267883FB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661269"/>
              </p:ext>
            </p:extLst>
          </p:nvPr>
        </p:nvGraphicFramePr>
        <p:xfrm>
          <a:off x="6987652" y="859805"/>
          <a:ext cx="4418472" cy="515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1F4C5021-872D-6E7A-D46C-6F4F471B358B}"/>
              </a:ext>
            </a:extLst>
          </p:cNvPr>
          <p:cNvSpPr txBox="1"/>
          <p:nvPr/>
        </p:nvSpPr>
        <p:spPr>
          <a:xfrm>
            <a:off x="9597558" y="1075450"/>
            <a:ext cx="179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kg/yıl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115A11F-3C31-C52D-E4AC-5DB0ECF0015F}"/>
              </a:ext>
            </a:extLst>
          </p:cNvPr>
          <p:cNvSpPr txBox="1"/>
          <p:nvPr/>
        </p:nvSpPr>
        <p:spPr>
          <a:xfrm>
            <a:off x="863366" y="6168328"/>
            <a:ext cx="106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Gezer T,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Elbek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O, Bostan P, ve ark. Türk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Toraks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Derneği 26. Yıllık Kongresi, 2023, SS-104.</a:t>
            </a:r>
          </a:p>
        </p:txBody>
      </p:sp>
    </p:spTree>
    <p:extLst>
      <p:ext uri="{BB962C8B-B14F-4D97-AF65-F5344CB8AC3E}">
        <p14:creationId xmlns:p14="http://schemas.microsoft.com/office/powerpoint/2010/main" val="29472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53A2331A-3DF0-4057-01AF-A77EB3DB6C42}"/>
              </a:ext>
            </a:extLst>
          </p:cNvPr>
          <p:cNvSpPr/>
          <p:nvPr/>
        </p:nvSpPr>
        <p:spPr>
          <a:xfrm>
            <a:off x="81888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5" name="Resim 4" descr="çizelge içeren bir resim&#10;&#10;Açıklama otomatik olarak oluşturuldu">
            <a:extLst>
              <a:ext uri="{FF2B5EF4-FFF2-40B4-BE49-F238E27FC236}">
                <a16:creationId xmlns:a16="http://schemas.microsoft.com/office/drawing/2014/main" xmlns="" id="{AFEF9BEF-7EDE-E5B9-E4DD-5BFD54CD9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7" y="141393"/>
            <a:ext cx="5459375" cy="6532362"/>
          </a:xfrm>
          <a:prstGeom prst="rect">
            <a:avLst/>
          </a:prstGeom>
        </p:spPr>
      </p:pic>
      <p:pic>
        <p:nvPicPr>
          <p:cNvPr id="8" name="Resim 7" descr="daire, ekran görüntüsü, tasarım, kalıp, desen, düzen içeren bir resim&#10;&#10;Açıklama otomatik olarak oluşturuldu">
            <a:extLst>
              <a:ext uri="{FF2B5EF4-FFF2-40B4-BE49-F238E27FC236}">
                <a16:creationId xmlns:a16="http://schemas.microsoft.com/office/drawing/2014/main" xmlns="" id="{0631EBEE-B360-7B06-C15D-9ECBADD2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128" y="141393"/>
            <a:ext cx="6189801" cy="653376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FAF48AF-413F-E3A0-6437-44920FD1B0AF}"/>
              </a:ext>
            </a:extLst>
          </p:cNvPr>
          <p:cNvSpPr txBox="1"/>
          <p:nvPr/>
        </p:nvSpPr>
        <p:spPr>
          <a:xfrm>
            <a:off x="9938069" y="6427201"/>
            <a:ext cx="2172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https://globaltobaccoindex.org/</a:t>
            </a:r>
            <a:endParaRPr lang="tr-TR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804</Words>
  <Application>Microsoft Office PowerPoint</Application>
  <PresentationFormat>Özel</PresentationFormat>
  <Paragraphs>93</Paragraphs>
  <Slides>36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37" baseType="lpstr">
      <vt:lpstr>ChronicleVTI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TÜTÜN KULLANIMI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Deniz Elbek</dc:creator>
  <cp:lastModifiedBy>ysekreter</cp:lastModifiedBy>
  <cp:revision>80</cp:revision>
  <dcterms:created xsi:type="dcterms:W3CDTF">2025-04-09T16:17:17Z</dcterms:created>
  <dcterms:modified xsi:type="dcterms:W3CDTF">2025-05-29T08:17:52Z</dcterms:modified>
</cp:coreProperties>
</file>